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7" r:id="rId2"/>
    <p:sldId id="261" r:id="rId3"/>
    <p:sldId id="264" r:id="rId4"/>
    <p:sldId id="265" r:id="rId5"/>
    <p:sldId id="298" r:id="rId6"/>
    <p:sldId id="266" r:id="rId7"/>
    <p:sldId id="267" r:id="rId8"/>
    <p:sldId id="301"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300" r:id="rId28"/>
    <p:sldId id="287" r:id="rId29"/>
    <p:sldId id="288" r:id="rId30"/>
    <p:sldId id="289" r:id="rId31"/>
    <p:sldId id="290" r:id="rId32"/>
    <p:sldId id="291" r:id="rId33"/>
    <p:sldId id="292" r:id="rId34"/>
    <p:sldId id="293" r:id="rId35"/>
    <p:sldId id="294" r:id="rId36"/>
    <p:sldId id="297" r:id="rId37"/>
    <p:sldId id="295" r:id="rId38"/>
    <p:sldId id="296" r:id="rId39"/>
    <p:sldId id="299" r:id="rId4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5" d="100"/>
          <a:sy n="75" d="100"/>
        </p:scale>
        <p:origin x="792"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1928A2-C4DC-49D4-ADB0-A741F6BCF11C}" type="datetimeFigureOut">
              <a:rPr lang="ru-RU" smtClean="0"/>
              <a:t>21.01.2025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17EDC8-878A-402C-970C-B335A98A33FC}" type="slidenum">
              <a:rPr lang="ru-RU" smtClean="0"/>
              <a:t>‹#›</a:t>
            </a:fld>
            <a:endParaRPr lang="ru-RU"/>
          </a:p>
        </p:txBody>
      </p:sp>
    </p:spTree>
    <p:extLst>
      <p:ext uri="{BB962C8B-B14F-4D97-AF65-F5344CB8AC3E}">
        <p14:creationId xmlns:p14="http://schemas.microsoft.com/office/powerpoint/2010/main" val="3725230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gd1bf8d60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9" name="Google Shape;1429;gd1bf8d60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5557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3669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1043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3470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3186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3312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1536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3727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8953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4357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3319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1383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2398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0209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1860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5775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4451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679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2846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8275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4102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6594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71443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6828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0454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76190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7940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29527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15012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9674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79149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51127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2981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0888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6670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9892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0212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8716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24ed99bf1a4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9" name="Google Shape;1529;g24ed99bf1a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04927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340240" y="-3867699"/>
            <a:ext cx="13386573" cy="9161505"/>
            <a:chOff x="-3102780" y="-2727750"/>
            <a:chExt cx="10039930" cy="6871129"/>
          </a:xfrm>
        </p:grpSpPr>
        <p:grpSp>
          <p:nvGrpSpPr>
            <p:cNvPr id="10" name="Google Shape;10;p2"/>
            <p:cNvGrpSpPr/>
            <p:nvPr/>
          </p:nvGrpSpPr>
          <p:grpSpPr>
            <a:xfrm rot="-7778255">
              <a:off x="-2414440" y="-1445047"/>
              <a:ext cx="5355679" cy="4305724"/>
              <a:chOff x="7103825" y="-713112"/>
              <a:chExt cx="3785226" cy="3043150"/>
            </a:xfrm>
          </p:grpSpPr>
          <p:sp>
            <p:nvSpPr>
              <p:cNvPr id="11" name="Google Shape;11;p2"/>
              <p:cNvSpPr/>
              <p:nvPr/>
            </p:nvSpPr>
            <p:spPr>
              <a:xfrm rot="-3600017">
                <a:off x="7761095" y="-21"/>
                <a:ext cx="2152450" cy="1864030"/>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700006"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pic>
            <p:nvPicPr>
              <p:cNvPr id="12" name="Google Shape;12;p2"/>
              <p:cNvPicPr preferRelativeResize="0"/>
              <p:nvPr/>
            </p:nvPicPr>
            <p:blipFill rotWithShape="1">
              <a:blip r:embed="rId2">
                <a:alphaModFix/>
              </a:blip>
              <a:srcRect t="17657" b="17663"/>
              <a:stretch/>
            </p:blipFill>
            <p:spPr>
              <a:xfrm>
                <a:off x="7103825" y="-713112"/>
                <a:ext cx="3785226" cy="2888974"/>
              </a:xfrm>
              <a:prstGeom prst="rect">
                <a:avLst/>
              </a:prstGeom>
              <a:noFill/>
              <a:ln>
                <a:noFill/>
              </a:ln>
            </p:spPr>
          </p:pic>
        </p:grpSp>
        <p:sp>
          <p:nvSpPr>
            <p:cNvPr id="13" name="Google Shape;13;p2"/>
            <p:cNvSpPr/>
            <p:nvPr/>
          </p:nvSpPr>
          <p:spPr>
            <a:xfrm>
              <a:off x="-289323" y="-166742"/>
              <a:ext cx="1421047" cy="2833357"/>
            </a:xfrm>
            <a:custGeom>
              <a:avLst/>
              <a:gdLst/>
              <a:ahLst/>
              <a:cxnLst/>
              <a:rect l="l" t="t" r="r" b="b"/>
              <a:pathLst>
                <a:path w="34647" h="69081" extrusionOk="0">
                  <a:moveTo>
                    <a:pt x="34434" y="1"/>
                  </a:moveTo>
                  <a:lnTo>
                    <a:pt x="25429" y="8990"/>
                  </a:lnTo>
                  <a:lnTo>
                    <a:pt x="25383" y="9051"/>
                  </a:lnTo>
                  <a:lnTo>
                    <a:pt x="25383" y="32651"/>
                  </a:lnTo>
                  <a:lnTo>
                    <a:pt x="15130" y="42920"/>
                  </a:lnTo>
                  <a:lnTo>
                    <a:pt x="15084" y="42951"/>
                  </a:lnTo>
                  <a:lnTo>
                    <a:pt x="15084" y="60472"/>
                  </a:lnTo>
                  <a:lnTo>
                    <a:pt x="9614" y="65957"/>
                  </a:lnTo>
                  <a:lnTo>
                    <a:pt x="0" y="65957"/>
                  </a:lnTo>
                  <a:lnTo>
                    <a:pt x="0" y="69080"/>
                  </a:lnTo>
                  <a:lnTo>
                    <a:pt x="320" y="69080"/>
                  </a:lnTo>
                  <a:lnTo>
                    <a:pt x="320" y="66262"/>
                  </a:lnTo>
                  <a:lnTo>
                    <a:pt x="9751" y="66262"/>
                  </a:lnTo>
                  <a:lnTo>
                    <a:pt x="15389" y="60609"/>
                  </a:lnTo>
                  <a:lnTo>
                    <a:pt x="15389" y="43088"/>
                  </a:lnTo>
                  <a:lnTo>
                    <a:pt x="25658" y="32819"/>
                  </a:lnTo>
                  <a:lnTo>
                    <a:pt x="25688" y="32788"/>
                  </a:lnTo>
                  <a:lnTo>
                    <a:pt x="25688" y="9188"/>
                  </a:lnTo>
                  <a:lnTo>
                    <a:pt x="34647" y="214"/>
                  </a:lnTo>
                  <a:lnTo>
                    <a:pt x="34434" y="1"/>
                  </a:lnTo>
                  <a:close/>
                </a:path>
              </a:pathLst>
            </a:custGeom>
            <a:gradFill>
              <a:gsLst>
                <a:gs pos="0">
                  <a:schemeClr val="dk2"/>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rot="2700000">
              <a:off x="917817" y="-2200499"/>
              <a:ext cx="3153371" cy="5119296"/>
            </a:xfrm>
            <a:custGeom>
              <a:avLst/>
              <a:gdLst/>
              <a:ahLst/>
              <a:cxnLst/>
              <a:rect l="l" t="t" r="r" b="b"/>
              <a:pathLst>
                <a:path w="76882" h="124813" extrusionOk="0">
                  <a:moveTo>
                    <a:pt x="76668" y="0"/>
                  </a:moveTo>
                  <a:lnTo>
                    <a:pt x="63260" y="13408"/>
                  </a:lnTo>
                  <a:cubicBezTo>
                    <a:pt x="62879" y="13789"/>
                    <a:pt x="62879" y="14398"/>
                    <a:pt x="63260" y="14779"/>
                  </a:cubicBezTo>
                  <a:lnTo>
                    <a:pt x="69857" y="21376"/>
                  </a:lnTo>
                  <a:cubicBezTo>
                    <a:pt x="70116" y="21620"/>
                    <a:pt x="70116" y="22046"/>
                    <a:pt x="69857" y="22305"/>
                  </a:cubicBezTo>
                  <a:lnTo>
                    <a:pt x="46546" y="45616"/>
                  </a:lnTo>
                  <a:cubicBezTo>
                    <a:pt x="46417" y="45738"/>
                    <a:pt x="46245" y="45799"/>
                    <a:pt x="46074" y="45799"/>
                  </a:cubicBezTo>
                  <a:cubicBezTo>
                    <a:pt x="45903" y="45799"/>
                    <a:pt x="45731" y="45738"/>
                    <a:pt x="45602" y="45616"/>
                  </a:cubicBezTo>
                  <a:lnTo>
                    <a:pt x="39020" y="39019"/>
                  </a:lnTo>
                  <a:cubicBezTo>
                    <a:pt x="38822" y="38836"/>
                    <a:pt x="38593" y="38745"/>
                    <a:pt x="38334" y="38745"/>
                  </a:cubicBezTo>
                  <a:cubicBezTo>
                    <a:pt x="38060" y="38745"/>
                    <a:pt x="37831" y="38836"/>
                    <a:pt x="37649" y="39019"/>
                  </a:cubicBezTo>
                  <a:lnTo>
                    <a:pt x="23357" y="53311"/>
                  </a:lnTo>
                  <a:cubicBezTo>
                    <a:pt x="22976" y="53691"/>
                    <a:pt x="22976" y="54301"/>
                    <a:pt x="23357" y="54682"/>
                  </a:cubicBezTo>
                  <a:lnTo>
                    <a:pt x="40833" y="72142"/>
                  </a:lnTo>
                  <a:cubicBezTo>
                    <a:pt x="40939" y="72279"/>
                    <a:pt x="41016" y="72432"/>
                    <a:pt x="41016" y="72614"/>
                  </a:cubicBezTo>
                  <a:cubicBezTo>
                    <a:pt x="41016" y="72812"/>
                    <a:pt x="40955" y="72965"/>
                    <a:pt x="40833" y="73102"/>
                  </a:cubicBezTo>
                  <a:lnTo>
                    <a:pt x="27090" y="86830"/>
                  </a:lnTo>
                  <a:cubicBezTo>
                    <a:pt x="26907" y="87028"/>
                    <a:pt x="26816" y="87256"/>
                    <a:pt x="26816" y="87515"/>
                  </a:cubicBezTo>
                  <a:lnTo>
                    <a:pt x="26816" y="96276"/>
                  </a:lnTo>
                  <a:cubicBezTo>
                    <a:pt x="26816" y="96459"/>
                    <a:pt x="26755" y="96611"/>
                    <a:pt x="26618" y="96748"/>
                  </a:cubicBezTo>
                  <a:lnTo>
                    <a:pt x="13225" y="110140"/>
                  </a:lnTo>
                  <a:cubicBezTo>
                    <a:pt x="13103" y="110270"/>
                    <a:pt x="12940" y="110335"/>
                    <a:pt x="12772" y="110335"/>
                  </a:cubicBezTo>
                  <a:cubicBezTo>
                    <a:pt x="12604" y="110335"/>
                    <a:pt x="12433" y="110270"/>
                    <a:pt x="12296" y="110140"/>
                  </a:cubicBezTo>
                  <a:lnTo>
                    <a:pt x="7618" y="105448"/>
                  </a:lnTo>
                  <a:cubicBezTo>
                    <a:pt x="7428" y="105257"/>
                    <a:pt x="7180" y="105162"/>
                    <a:pt x="6933" y="105162"/>
                  </a:cubicBezTo>
                  <a:cubicBezTo>
                    <a:pt x="6685" y="105162"/>
                    <a:pt x="6438" y="105257"/>
                    <a:pt x="6247" y="105448"/>
                  </a:cubicBezTo>
                  <a:lnTo>
                    <a:pt x="381" y="111314"/>
                  </a:lnTo>
                  <a:cubicBezTo>
                    <a:pt x="1" y="111695"/>
                    <a:pt x="1" y="112304"/>
                    <a:pt x="381" y="112685"/>
                  </a:cubicBezTo>
                  <a:lnTo>
                    <a:pt x="5059" y="117378"/>
                  </a:lnTo>
                  <a:cubicBezTo>
                    <a:pt x="5181" y="117515"/>
                    <a:pt x="5257" y="117667"/>
                    <a:pt x="5257" y="117850"/>
                  </a:cubicBezTo>
                  <a:cubicBezTo>
                    <a:pt x="5257" y="118048"/>
                    <a:pt x="5196" y="118200"/>
                    <a:pt x="5059" y="118322"/>
                  </a:cubicBezTo>
                  <a:lnTo>
                    <a:pt x="3231" y="120150"/>
                  </a:lnTo>
                  <a:cubicBezTo>
                    <a:pt x="2850" y="120531"/>
                    <a:pt x="2850" y="121141"/>
                    <a:pt x="3231" y="121522"/>
                  </a:cubicBezTo>
                  <a:lnTo>
                    <a:pt x="5059" y="123365"/>
                  </a:lnTo>
                  <a:cubicBezTo>
                    <a:pt x="5333" y="123609"/>
                    <a:pt x="5333" y="124020"/>
                    <a:pt x="5059" y="124295"/>
                  </a:cubicBezTo>
                  <a:cubicBezTo>
                    <a:pt x="4914" y="124432"/>
                    <a:pt x="4754" y="124489"/>
                    <a:pt x="4602" y="124489"/>
                  </a:cubicBezTo>
                  <a:cubicBezTo>
                    <a:pt x="4449" y="124489"/>
                    <a:pt x="4305" y="124432"/>
                    <a:pt x="4190" y="124340"/>
                  </a:cubicBezTo>
                  <a:cubicBezTo>
                    <a:pt x="3962" y="124173"/>
                    <a:pt x="3825" y="123838"/>
                    <a:pt x="4038" y="123487"/>
                  </a:cubicBezTo>
                  <a:lnTo>
                    <a:pt x="3764" y="123335"/>
                  </a:lnTo>
                  <a:lnTo>
                    <a:pt x="3764" y="123335"/>
                  </a:lnTo>
                  <a:cubicBezTo>
                    <a:pt x="3459" y="123838"/>
                    <a:pt x="3672" y="124356"/>
                    <a:pt x="3992" y="124599"/>
                  </a:cubicBezTo>
                  <a:cubicBezTo>
                    <a:pt x="4175" y="124736"/>
                    <a:pt x="4373" y="124813"/>
                    <a:pt x="4602" y="124813"/>
                  </a:cubicBezTo>
                  <a:cubicBezTo>
                    <a:pt x="4830" y="124813"/>
                    <a:pt x="5059" y="124736"/>
                    <a:pt x="5272" y="124477"/>
                  </a:cubicBezTo>
                  <a:cubicBezTo>
                    <a:pt x="5455" y="124295"/>
                    <a:pt x="5562" y="124066"/>
                    <a:pt x="5562" y="123792"/>
                  </a:cubicBezTo>
                  <a:cubicBezTo>
                    <a:pt x="5562" y="123533"/>
                    <a:pt x="5455" y="123304"/>
                    <a:pt x="5272" y="123106"/>
                  </a:cubicBezTo>
                  <a:lnTo>
                    <a:pt x="3444" y="121278"/>
                  </a:lnTo>
                  <a:cubicBezTo>
                    <a:pt x="3170" y="121034"/>
                    <a:pt x="3170" y="120623"/>
                    <a:pt x="3444" y="120349"/>
                  </a:cubicBezTo>
                  <a:lnTo>
                    <a:pt x="5272" y="118520"/>
                  </a:lnTo>
                  <a:cubicBezTo>
                    <a:pt x="5455" y="118337"/>
                    <a:pt x="5562" y="118094"/>
                    <a:pt x="5562" y="117835"/>
                  </a:cubicBezTo>
                  <a:cubicBezTo>
                    <a:pt x="5562" y="117576"/>
                    <a:pt x="5455" y="117332"/>
                    <a:pt x="5272" y="117149"/>
                  </a:cubicBezTo>
                  <a:lnTo>
                    <a:pt x="579" y="112456"/>
                  </a:lnTo>
                  <a:cubicBezTo>
                    <a:pt x="320" y="112213"/>
                    <a:pt x="320" y="111801"/>
                    <a:pt x="579" y="111527"/>
                  </a:cubicBezTo>
                  <a:lnTo>
                    <a:pt x="6445" y="105661"/>
                  </a:lnTo>
                  <a:cubicBezTo>
                    <a:pt x="6575" y="105532"/>
                    <a:pt x="6742" y="105467"/>
                    <a:pt x="6912" y="105467"/>
                  </a:cubicBezTo>
                  <a:cubicBezTo>
                    <a:pt x="7081" y="105467"/>
                    <a:pt x="7253" y="105532"/>
                    <a:pt x="7390" y="105661"/>
                  </a:cubicBezTo>
                  <a:lnTo>
                    <a:pt x="12067" y="110354"/>
                  </a:lnTo>
                  <a:cubicBezTo>
                    <a:pt x="12265" y="110537"/>
                    <a:pt x="12494" y="110643"/>
                    <a:pt x="12753" y="110643"/>
                  </a:cubicBezTo>
                  <a:cubicBezTo>
                    <a:pt x="13027" y="110643"/>
                    <a:pt x="13256" y="110537"/>
                    <a:pt x="13439" y="110354"/>
                  </a:cubicBezTo>
                  <a:lnTo>
                    <a:pt x="26831" y="96961"/>
                  </a:lnTo>
                  <a:cubicBezTo>
                    <a:pt x="27014" y="96779"/>
                    <a:pt x="27120" y="96550"/>
                    <a:pt x="27120" y="96276"/>
                  </a:cubicBezTo>
                  <a:lnTo>
                    <a:pt x="27120" y="87469"/>
                  </a:lnTo>
                  <a:cubicBezTo>
                    <a:pt x="27120" y="87287"/>
                    <a:pt x="27166" y="87134"/>
                    <a:pt x="27303" y="86997"/>
                  </a:cubicBezTo>
                  <a:lnTo>
                    <a:pt x="41031" y="73270"/>
                  </a:lnTo>
                  <a:cubicBezTo>
                    <a:pt x="41412" y="72889"/>
                    <a:pt x="41412" y="72279"/>
                    <a:pt x="41031" y="71898"/>
                  </a:cubicBezTo>
                  <a:lnTo>
                    <a:pt x="23571" y="54438"/>
                  </a:lnTo>
                  <a:cubicBezTo>
                    <a:pt x="23312" y="54194"/>
                    <a:pt x="23312" y="53768"/>
                    <a:pt x="23571" y="53509"/>
                  </a:cubicBezTo>
                  <a:lnTo>
                    <a:pt x="37862" y="39217"/>
                  </a:lnTo>
                  <a:cubicBezTo>
                    <a:pt x="37984" y="39095"/>
                    <a:pt x="38155" y="39035"/>
                    <a:pt x="38327" y="39035"/>
                  </a:cubicBezTo>
                  <a:cubicBezTo>
                    <a:pt x="38498" y="39035"/>
                    <a:pt x="38669" y="39095"/>
                    <a:pt x="38791" y="39217"/>
                  </a:cubicBezTo>
                  <a:lnTo>
                    <a:pt x="45373" y="45830"/>
                  </a:lnTo>
                  <a:cubicBezTo>
                    <a:pt x="45571" y="46013"/>
                    <a:pt x="45800" y="46119"/>
                    <a:pt x="46059" y="46119"/>
                  </a:cubicBezTo>
                  <a:cubicBezTo>
                    <a:pt x="46333" y="46119"/>
                    <a:pt x="46562" y="46013"/>
                    <a:pt x="46744" y="45830"/>
                  </a:cubicBezTo>
                  <a:lnTo>
                    <a:pt x="70055" y="22519"/>
                  </a:lnTo>
                  <a:cubicBezTo>
                    <a:pt x="70436" y="22138"/>
                    <a:pt x="70436" y="21528"/>
                    <a:pt x="70055" y="21148"/>
                  </a:cubicBezTo>
                  <a:lnTo>
                    <a:pt x="63473" y="14550"/>
                  </a:lnTo>
                  <a:cubicBezTo>
                    <a:pt x="63199" y="14307"/>
                    <a:pt x="63199" y="13895"/>
                    <a:pt x="63473" y="13621"/>
                  </a:cubicBezTo>
                  <a:lnTo>
                    <a:pt x="76881" y="213"/>
                  </a:lnTo>
                  <a:lnTo>
                    <a:pt x="76668" y="0"/>
                  </a:ln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15;p2"/>
            <p:cNvSpPr/>
            <p:nvPr/>
          </p:nvSpPr>
          <p:spPr>
            <a:xfrm>
              <a:off x="-201475" y="-361175"/>
              <a:ext cx="7138625" cy="819350"/>
            </a:xfrm>
            <a:custGeom>
              <a:avLst/>
              <a:gdLst/>
              <a:ahLst/>
              <a:cxnLst/>
              <a:rect l="l" t="t" r="r" b="b"/>
              <a:pathLst>
                <a:path w="285545" h="32774" extrusionOk="0">
                  <a:moveTo>
                    <a:pt x="0" y="32774"/>
                  </a:moveTo>
                  <a:lnTo>
                    <a:pt x="188861" y="32774"/>
                  </a:lnTo>
                  <a:lnTo>
                    <a:pt x="221636" y="0"/>
                  </a:lnTo>
                  <a:lnTo>
                    <a:pt x="285545" y="0"/>
                  </a:lnTo>
                </a:path>
              </a:pathLst>
            </a:custGeom>
            <a:noFill/>
            <a:ln w="9525" cap="flat" cmpd="sng">
              <a:solidFill>
                <a:schemeClr val="dk2"/>
              </a:solidFill>
              <a:prstDash val="solid"/>
              <a:round/>
              <a:headEnd type="none" w="med" len="med"/>
              <a:tailEnd type="none" w="med" len="med"/>
            </a:ln>
          </p:spPr>
        </p:sp>
        <p:sp>
          <p:nvSpPr>
            <p:cNvPr id="16" name="Google Shape;16;p2"/>
            <p:cNvSpPr/>
            <p:nvPr/>
          </p:nvSpPr>
          <p:spPr>
            <a:xfrm rot="5400000">
              <a:off x="1110859" y="-1245788"/>
              <a:ext cx="577450" cy="3045475"/>
            </a:xfrm>
            <a:custGeom>
              <a:avLst/>
              <a:gdLst/>
              <a:ahLst/>
              <a:cxnLst/>
              <a:rect l="l" t="t" r="r" b="b"/>
              <a:pathLst>
                <a:path w="14079" h="48146" extrusionOk="0">
                  <a:moveTo>
                    <a:pt x="13866" y="0"/>
                  </a:moveTo>
                  <a:lnTo>
                    <a:pt x="5867" y="7999"/>
                  </a:lnTo>
                  <a:lnTo>
                    <a:pt x="5836" y="8045"/>
                  </a:lnTo>
                  <a:lnTo>
                    <a:pt x="5836" y="31737"/>
                  </a:lnTo>
                  <a:lnTo>
                    <a:pt x="1" y="37541"/>
                  </a:lnTo>
                  <a:lnTo>
                    <a:pt x="1" y="48146"/>
                  </a:lnTo>
                  <a:lnTo>
                    <a:pt x="306" y="48146"/>
                  </a:lnTo>
                  <a:lnTo>
                    <a:pt x="306" y="37679"/>
                  </a:lnTo>
                  <a:lnTo>
                    <a:pt x="6141" y="31874"/>
                  </a:lnTo>
                  <a:lnTo>
                    <a:pt x="6141" y="8167"/>
                  </a:lnTo>
                  <a:lnTo>
                    <a:pt x="14079" y="229"/>
                  </a:lnTo>
                  <a:lnTo>
                    <a:pt x="13866" y="0"/>
                  </a:lnTo>
                  <a:close/>
                </a:path>
              </a:pathLst>
            </a:custGeom>
            <a:gradFill>
              <a:gsLst>
                <a:gs pos="0">
                  <a:srgbClr val="9900FF">
                    <a:alpha val="46666"/>
                  </a:srgbClr>
                </a:gs>
                <a:gs pos="100000">
                  <a:srgbClr val="FFFFFF">
                    <a:alpha val="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17;p2"/>
            <p:cNvSpPr/>
            <p:nvPr/>
          </p:nvSpPr>
          <p:spPr>
            <a:xfrm rot="5400000">
              <a:off x="654013" y="-781254"/>
              <a:ext cx="687411" cy="2731351"/>
            </a:xfrm>
            <a:custGeom>
              <a:avLst/>
              <a:gdLst/>
              <a:ahLst/>
              <a:cxnLst/>
              <a:rect l="l" t="t" r="r" b="b"/>
              <a:pathLst>
                <a:path w="16760" h="43180" extrusionOk="0">
                  <a:moveTo>
                    <a:pt x="16531" y="1"/>
                  </a:moveTo>
                  <a:lnTo>
                    <a:pt x="4403" y="12159"/>
                  </a:lnTo>
                  <a:lnTo>
                    <a:pt x="4342" y="12190"/>
                  </a:lnTo>
                  <a:lnTo>
                    <a:pt x="4342" y="25734"/>
                  </a:lnTo>
                  <a:lnTo>
                    <a:pt x="0" y="30077"/>
                  </a:lnTo>
                  <a:lnTo>
                    <a:pt x="8746" y="38822"/>
                  </a:lnTo>
                  <a:lnTo>
                    <a:pt x="8746" y="43180"/>
                  </a:lnTo>
                  <a:lnTo>
                    <a:pt x="9066" y="43180"/>
                  </a:lnTo>
                  <a:lnTo>
                    <a:pt x="9066" y="38700"/>
                  </a:lnTo>
                  <a:lnTo>
                    <a:pt x="442" y="30077"/>
                  </a:lnTo>
                  <a:lnTo>
                    <a:pt x="4662" y="25872"/>
                  </a:lnTo>
                  <a:lnTo>
                    <a:pt x="4662" y="12327"/>
                  </a:lnTo>
                  <a:lnTo>
                    <a:pt x="16760" y="230"/>
                  </a:lnTo>
                  <a:lnTo>
                    <a:pt x="16531" y="1"/>
                  </a:lnTo>
                  <a:close/>
                </a:path>
              </a:pathLst>
            </a:custGeom>
            <a:gradFill>
              <a:gsLst>
                <a:gs pos="0">
                  <a:srgbClr val="9900FF">
                    <a:alpha val="46666"/>
                  </a:srgbClr>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8" name="Google Shape;18;p2"/>
            <p:cNvGrpSpPr/>
            <p:nvPr/>
          </p:nvGrpSpPr>
          <p:grpSpPr>
            <a:xfrm flipH="1">
              <a:off x="4446909" y="391151"/>
              <a:ext cx="134044" cy="134013"/>
              <a:chOff x="1101075" y="2142375"/>
              <a:chExt cx="439200" cy="439100"/>
            </a:xfrm>
          </p:grpSpPr>
          <p:sp>
            <p:nvSpPr>
              <p:cNvPr id="19" name="Google Shape;19;p2"/>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 name="Google Shape;21;p2"/>
            <p:cNvGrpSpPr/>
            <p:nvPr/>
          </p:nvGrpSpPr>
          <p:grpSpPr>
            <a:xfrm flipH="1">
              <a:off x="1373609" y="694563"/>
              <a:ext cx="134044" cy="134013"/>
              <a:chOff x="1101075" y="2142375"/>
              <a:chExt cx="439200" cy="439100"/>
            </a:xfrm>
          </p:grpSpPr>
          <p:sp>
            <p:nvSpPr>
              <p:cNvPr id="22" name="Google Shape;22;p2"/>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23;p2"/>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 name="Google Shape;24;p2"/>
            <p:cNvGrpSpPr/>
            <p:nvPr/>
          </p:nvGrpSpPr>
          <p:grpSpPr>
            <a:xfrm flipH="1">
              <a:off x="1086834" y="957463"/>
              <a:ext cx="134044" cy="134013"/>
              <a:chOff x="1101075" y="2142375"/>
              <a:chExt cx="439200" cy="439100"/>
            </a:xfrm>
          </p:grpSpPr>
          <p:sp>
            <p:nvSpPr>
              <p:cNvPr id="25" name="Google Shape;25;p2"/>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26;p2"/>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7" name="Google Shape;27;p2"/>
            <p:cNvGrpSpPr/>
            <p:nvPr/>
          </p:nvGrpSpPr>
          <p:grpSpPr>
            <a:xfrm flipH="1">
              <a:off x="277709" y="957463"/>
              <a:ext cx="134044" cy="134013"/>
              <a:chOff x="1101075" y="2142375"/>
              <a:chExt cx="439200" cy="439100"/>
            </a:xfrm>
          </p:grpSpPr>
          <p:sp>
            <p:nvSpPr>
              <p:cNvPr id="28" name="Google Shape;28;p2"/>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 name="Google Shape;29;p2"/>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 name="Google Shape;30;p2"/>
            <p:cNvGrpSpPr/>
            <p:nvPr/>
          </p:nvGrpSpPr>
          <p:grpSpPr>
            <a:xfrm flipH="1">
              <a:off x="277709" y="640813"/>
              <a:ext cx="134044" cy="134013"/>
              <a:chOff x="1101075" y="2142375"/>
              <a:chExt cx="439200" cy="439100"/>
            </a:xfrm>
          </p:grpSpPr>
          <p:sp>
            <p:nvSpPr>
              <p:cNvPr id="31" name="Google Shape;31;p2"/>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2;p2"/>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33" name="Google Shape;33;p2"/>
          <p:cNvGrpSpPr/>
          <p:nvPr/>
        </p:nvGrpSpPr>
        <p:grpSpPr>
          <a:xfrm>
            <a:off x="8514314" y="4052934"/>
            <a:ext cx="5227335" cy="4285199"/>
            <a:chOff x="6309535" y="2842975"/>
            <a:chExt cx="3920501" cy="3213899"/>
          </a:xfrm>
        </p:grpSpPr>
        <p:pic>
          <p:nvPicPr>
            <p:cNvPr id="34" name="Google Shape;34;p2"/>
            <p:cNvPicPr preferRelativeResize="0"/>
            <p:nvPr/>
          </p:nvPicPr>
          <p:blipFill rotWithShape="1">
            <a:blip r:embed="rId3">
              <a:alphaModFix/>
            </a:blip>
            <a:srcRect l="16960" t="24718" r="7121" b="26177"/>
            <a:stretch/>
          </p:blipFill>
          <p:spPr>
            <a:xfrm>
              <a:off x="6309535" y="3064650"/>
              <a:ext cx="3920501" cy="2992224"/>
            </a:xfrm>
            <a:prstGeom prst="rect">
              <a:avLst/>
            </a:prstGeom>
            <a:noFill/>
            <a:ln>
              <a:noFill/>
            </a:ln>
          </p:spPr>
        </p:pic>
        <p:sp>
          <p:nvSpPr>
            <p:cNvPr id="35" name="Google Shape;35;p2"/>
            <p:cNvSpPr/>
            <p:nvPr/>
          </p:nvSpPr>
          <p:spPr>
            <a:xfrm rot="10800000">
              <a:off x="7535449" y="2941132"/>
              <a:ext cx="981776" cy="2307791"/>
            </a:xfrm>
            <a:custGeom>
              <a:avLst/>
              <a:gdLst/>
              <a:ahLst/>
              <a:cxnLst/>
              <a:rect l="l" t="t" r="r" b="b"/>
              <a:pathLst>
                <a:path w="23937" h="56267" extrusionOk="0">
                  <a:moveTo>
                    <a:pt x="12997" y="1"/>
                  </a:moveTo>
                  <a:lnTo>
                    <a:pt x="12784" y="214"/>
                  </a:lnTo>
                  <a:lnTo>
                    <a:pt x="23098" y="10513"/>
                  </a:lnTo>
                  <a:cubicBezTo>
                    <a:pt x="23434" y="10864"/>
                    <a:pt x="23632" y="11321"/>
                    <a:pt x="23632" y="11808"/>
                  </a:cubicBezTo>
                  <a:cubicBezTo>
                    <a:pt x="23632" y="12311"/>
                    <a:pt x="23434" y="12768"/>
                    <a:pt x="23098" y="13104"/>
                  </a:cubicBezTo>
                  <a:lnTo>
                    <a:pt x="21925" y="14261"/>
                  </a:lnTo>
                  <a:cubicBezTo>
                    <a:pt x="21575" y="14627"/>
                    <a:pt x="21110" y="14810"/>
                    <a:pt x="20642" y="14810"/>
                  </a:cubicBezTo>
                  <a:cubicBezTo>
                    <a:pt x="20173" y="14810"/>
                    <a:pt x="19701" y="14627"/>
                    <a:pt x="19335" y="14261"/>
                  </a:cubicBezTo>
                  <a:lnTo>
                    <a:pt x="16958" y="11885"/>
                  </a:lnTo>
                  <a:cubicBezTo>
                    <a:pt x="16547" y="11489"/>
                    <a:pt x="16029" y="11260"/>
                    <a:pt x="15435" y="11260"/>
                  </a:cubicBezTo>
                  <a:cubicBezTo>
                    <a:pt x="14841" y="11260"/>
                    <a:pt x="14307" y="11489"/>
                    <a:pt x="13911" y="11885"/>
                  </a:cubicBezTo>
                  <a:lnTo>
                    <a:pt x="12525" y="13271"/>
                  </a:lnTo>
                  <a:cubicBezTo>
                    <a:pt x="12129" y="13698"/>
                    <a:pt x="11900" y="14231"/>
                    <a:pt x="11900" y="14795"/>
                  </a:cubicBezTo>
                  <a:cubicBezTo>
                    <a:pt x="11900" y="15374"/>
                    <a:pt x="12129" y="15922"/>
                    <a:pt x="12525" y="16318"/>
                  </a:cubicBezTo>
                  <a:cubicBezTo>
                    <a:pt x="12860" y="16669"/>
                    <a:pt x="13058" y="17126"/>
                    <a:pt x="13058" y="17629"/>
                  </a:cubicBezTo>
                  <a:cubicBezTo>
                    <a:pt x="13058" y="18116"/>
                    <a:pt x="12860" y="18573"/>
                    <a:pt x="12525" y="18924"/>
                  </a:cubicBezTo>
                  <a:lnTo>
                    <a:pt x="11489" y="19944"/>
                  </a:lnTo>
                  <a:cubicBezTo>
                    <a:pt x="11154" y="20295"/>
                    <a:pt x="10696" y="20478"/>
                    <a:pt x="10209" y="20478"/>
                  </a:cubicBezTo>
                  <a:lnTo>
                    <a:pt x="9569" y="20478"/>
                  </a:lnTo>
                  <a:cubicBezTo>
                    <a:pt x="8990" y="20478"/>
                    <a:pt x="8457" y="20706"/>
                    <a:pt x="8045" y="21102"/>
                  </a:cubicBezTo>
                  <a:lnTo>
                    <a:pt x="3353" y="25810"/>
                  </a:lnTo>
                  <a:cubicBezTo>
                    <a:pt x="2515" y="26648"/>
                    <a:pt x="2515" y="28004"/>
                    <a:pt x="3353" y="28842"/>
                  </a:cubicBezTo>
                  <a:lnTo>
                    <a:pt x="10529" y="36018"/>
                  </a:lnTo>
                  <a:cubicBezTo>
                    <a:pt x="10864" y="36369"/>
                    <a:pt x="11062" y="36826"/>
                    <a:pt x="11062" y="37313"/>
                  </a:cubicBezTo>
                  <a:cubicBezTo>
                    <a:pt x="11062" y="37801"/>
                    <a:pt x="10864" y="38273"/>
                    <a:pt x="10529" y="38608"/>
                  </a:cubicBezTo>
                  <a:lnTo>
                    <a:pt x="8198" y="40940"/>
                  </a:lnTo>
                  <a:cubicBezTo>
                    <a:pt x="7802" y="41351"/>
                    <a:pt x="7573" y="41884"/>
                    <a:pt x="7573" y="42463"/>
                  </a:cubicBezTo>
                  <a:lnTo>
                    <a:pt x="7573" y="47720"/>
                  </a:lnTo>
                  <a:cubicBezTo>
                    <a:pt x="7573" y="48207"/>
                    <a:pt x="7390" y="48664"/>
                    <a:pt x="7040" y="49015"/>
                  </a:cubicBezTo>
                  <a:lnTo>
                    <a:pt x="1" y="56054"/>
                  </a:lnTo>
                  <a:lnTo>
                    <a:pt x="199" y="56267"/>
                  </a:lnTo>
                  <a:lnTo>
                    <a:pt x="7268" y="49274"/>
                  </a:lnTo>
                  <a:cubicBezTo>
                    <a:pt x="7664" y="48862"/>
                    <a:pt x="7893" y="48329"/>
                    <a:pt x="7893" y="47750"/>
                  </a:cubicBezTo>
                  <a:lnTo>
                    <a:pt x="7893" y="42494"/>
                  </a:lnTo>
                  <a:cubicBezTo>
                    <a:pt x="7893" y="42006"/>
                    <a:pt x="8091" y="41549"/>
                    <a:pt x="8426" y="41199"/>
                  </a:cubicBezTo>
                  <a:lnTo>
                    <a:pt x="10757" y="38883"/>
                  </a:lnTo>
                  <a:cubicBezTo>
                    <a:pt x="11154" y="38456"/>
                    <a:pt x="11382" y="37923"/>
                    <a:pt x="11382" y="37359"/>
                  </a:cubicBezTo>
                  <a:cubicBezTo>
                    <a:pt x="11382" y="36765"/>
                    <a:pt x="11154" y="36232"/>
                    <a:pt x="10757" y="35835"/>
                  </a:cubicBezTo>
                  <a:lnTo>
                    <a:pt x="3581" y="28644"/>
                  </a:lnTo>
                  <a:cubicBezTo>
                    <a:pt x="2850" y="27943"/>
                    <a:pt x="2850" y="26785"/>
                    <a:pt x="3581" y="26054"/>
                  </a:cubicBezTo>
                  <a:lnTo>
                    <a:pt x="8274" y="21346"/>
                  </a:lnTo>
                  <a:cubicBezTo>
                    <a:pt x="8624" y="21011"/>
                    <a:pt x="9081" y="20813"/>
                    <a:pt x="9569" y="20813"/>
                  </a:cubicBezTo>
                  <a:lnTo>
                    <a:pt x="10209" y="20813"/>
                  </a:lnTo>
                  <a:cubicBezTo>
                    <a:pt x="10788" y="20813"/>
                    <a:pt x="11321" y="20584"/>
                    <a:pt x="11732" y="20188"/>
                  </a:cubicBezTo>
                  <a:lnTo>
                    <a:pt x="12753" y="19167"/>
                  </a:lnTo>
                  <a:cubicBezTo>
                    <a:pt x="13149" y="18741"/>
                    <a:pt x="13378" y="18208"/>
                    <a:pt x="13378" y="17644"/>
                  </a:cubicBezTo>
                  <a:cubicBezTo>
                    <a:pt x="13378" y="17050"/>
                    <a:pt x="13149" y="16516"/>
                    <a:pt x="12753" y="16120"/>
                  </a:cubicBezTo>
                  <a:cubicBezTo>
                    <a:pt x="12418" y="15770"/>
                    <a:pt x="12220" y="15313"/>
                    <a:pt x="12220" y="14825"/>
                  </a:cubicBezTo>
                  <a:cubicBezTo>
                    <a:pt x="12220" y="14322"/>
                    <a:pt x="12418" y="13865"/>
                    <a:pt x="12753" y="13530"/>
                  </a:cubicBezTo>
                  <a:lnTo>
                    <a:pt x="14140" y="12128"/>
                  </a:lnTo>
                  <a:cubicBezTo>
                    <a:pt x="14490" y="11793"/>
                    <a:pt x="14947" y="11595"/>
                    <a:pt x="15435" y="11595"/>
                  </a:cubicBezTo>
                  <a:cubicBezTo>
                    <a:pt x="15938" y="11595"/>
                    <a:pt x="16395" y="11793"/>
                    <a:pt x="16730" y="12128"/>
                  </a:cubicBezTo>
                  <a:lnTo>
                    <a:pt x="19107" y="14520"/>
                  </a:lnTo>
                  <a:cubicBezTo>
                    <a:pt x="19526" y="14939"/>
                    <a:pt x="20074" y="15149"/>
                    <a:pt x="20623" y="15149"/>
                  </a:cubicBezTo>
                  <a:cubicBezTo>
                    <a:pt x="21171" y="15149"/>
                    <a:pt x="21720" y="14939"/>
                    <a:pt x="22139" y="14520"/>
                  </a:cubicBezTo>
                  <a:lnTo>
                    <a:pt x="23297" y="13347"/>
                  </a:lnTo>
                  <a:cubicBezTo>
                    <a:pt x="23708" y="12936"/>
                    <a:pt x="23936" y="12403"/>
                    <a:pt x="23936" y="11824"/>
                  </a:cubicBezTo>
                  <a:cubicBezTo>
                    <a:pt x="23936" y="11260"/>
                    <a:pt x="23708" y="10711"/>
                    <a:pt x="23297" y="10300"/>
                  </a:cubicBezTo>
                  <a:lnTo>
                    <a:pt x="12997" y="1"/>
                  </a:lnTo>
                  <a:close/>
                </a:path>
              </a:pathLst>
            </a:custGeom>
            <a:gradFill>
              <a:gsLst>
                <a:gs pos="0">
                  <a:schemeClr val="lt2"/>
                </a:gs>
                <a:gs pos="40000">
                  <a:srgbClr val="FF9900">
                    <a:alpha val="40784"/>
                  </a:srgbClr>
                </a:gs>
                <a:gs pos="100000">
                  <a:srgbClr val="FFFFFF">
                    <a:alpha val="0"/>
                  </a:srgbClr>
                </a:gs>
              </a:gsLst>
              <a:lin ang="2700006"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rot="10800000">
              <a:off x="7694795" y="2941747"/>
              <a:ext cx="981776" cy="2307791"/>
            </a:xfrm>
            <a:custGeom>
              <a:avLst/>
              <a:gdLst/>
              <a:ahLst/>
              <a:cxnLst/>
              <a:rect l="l" t="t" r="r" b="b"/>
              <a:pathLst>
                <a:path w="23937" h="56267" extrusionOk="0">
                  <a:moveTo>
                    <a:pt x="12997" y="0"/>
                  </a:moveTo>
                  <a:lnTo>
                    <a:pt x="12784" y="214"/>
                  </a:lnTo>
                  <a:lnTo>
                    <a:pt x="23098" y="10513"/>
                  </a:lnTo>
                  <a:cubicBezTo>
                    <a:pt x="23434" y="10848"/>
                    <a:pt x="23632" y="11305"/>
                    <a:pt x="23632" y="11808"/>
                  </a:cubicBezTo>
                  <a:cubicBezTo>
                    <a:pt x="23632" y="12296"/>
                    <a:pt x="23434" y="12753"/>
                    <a:pt x="23098" y="13103"/>
                  </a:cubicBezTo>
                  <a:lnTo>
                    <a:pt x="21925" y="14261"/>
                  </a:lnTo>
                  <a:cubicBezTo>
                    <a:pt x="21575" y="14627"/>
                    <a:pt x="21110" y="14810"/>
                    <a:pt x="20642" y="14810"/>
                  </a:cubicBezTo>
                  <a:cubicBezTo>
                    <a:pt x="20173" y="14810"/>
                    <a:pt x="19701" y="14627"/>
                    <a:pt x="19335" y="14261"/>
                  </a:cubicBezTo>
                  <a:lnTo>
                    <a:pt x="16958" y="11884"/>
                  </a:lnTo>
                  <a:cubicBezTo>
                    <a:pt x="16547" y="11488"/>
                    <a:pt x="16029" y="11260"/>
                    <a:pt x="15435" y="11260"/>
                  </a:cubicBezTo>
                  <a:cubicBezTo>
                    <a:pt x="14840" y="11260"/>
                    <a:pt x="14307" y="11488"/>
                    <a:pt x="13911" y="11884"/>
                  </a:cubicBezTo>
                  <a:lnTo>
                    <a:pt x="12525" y="13271"/>
                  </a:lnTo>
                  <a:cubicBezTo>
                    <a:pt x="11687" y="14109"/>
                    <a:pt x="11687" y="15465"/>
                    <a:pt x="12525" y="16303"/>
                  </a:cubicBezTo>
                  <a:cubicBezTo>
                    <a:pt x="12860" y="16638"/>
                    <a:pt x="13058" y="17095"/>
                    <a:pt x="13058" y="17598"/>
                  </a:cubicBezTo>
                  <a:cubicBezTo>
                    <a:pt x="13058" y="18085"/>
                    <a:pt x="12860" y="18543"/>
                    <a:pt x="12525" y="18893"/>
                  </a:cubicBezTo>
                  <a:lnTo>
                    <a:pt x="11489" y="19914"/>
                  </a:lnTo>
                  <a:cubicBezTo>
                    <a:pt x="11153" y="20264"/>
                    <a:pt x="10696" y="20447"/>
                    <a:pt x="10193" y="20447"/>
                  </a:cubicBezTo>
                  <a:lnTo>
                    <a:pt x="9569" y="20447"/>
                  </a:lnTo>
                  <a:cubicBezTo>
                    <a:pt x="8975" y="20447"/>
                    <a:pt x="8441" y="20676"/>
                    <a:pt x="8045" y="21087"/>
                  </a:cubicBezTo>
                  <a:lnTo>
                    <a:pt x="3337" y="25780"/>
                  </a:lnTo>
                  <a:cubicBezTo>
                    <a:pt x="2941" y="26206"/>
                    <a:pt x="2713" y="26739"/>
                    <a:pt x="2713" y="27303"/>
                  </a:cubicBezTo>
                  <a:cubicBezTo>
                    <a:pt x="2713" y="27897"/>
                    <a:pt x="2941" y="28431"/>
                    <a:pt x="3337" y="28827"/>
                  </a:cubicBezTo>
                  <a:lnTo>
                    <a:pt x="10529" y="36018"/>
                  </a:lnTo>
                  <a:cubicBezTo>
                    <a:pt x="11245" y="36719"/>
                    <a:pt x="11245" y="37877"/>
                    <a:pt x="10529" y="38608"/>
                  </a:cubicBezTo>
                  <a:lnTo>
                    <a:pt x="8198" y="40924"/>
                  </a:lnTo>
                  <a:cubicBezTo>
                    <a:pt x="7801" y="41351"/>
                    <a:pt x="7573" y="41884"/>
                    <a:pt x="7573" y="42448"/>
                  </a:cubicBezTo>
                  <a:lnTo>
                    <a:pt x="7573" y="47704"/>
                  </a:lnTo>
                  <a:cubicBezTo>
                    <a:pt x="7573" y="48207"/>
                    <a:pt x="7375" y="48664"/>
                    <a:pt x="7040" y="48999"/>
                  </a:cubicBezTo>
                  <a:lnTo>
                    <a:pt x="1" y="56053"/>
                  </a:lnTo>
                  <a:lnTo>
                    <a:pt x="199" y="56267"/>
                  </a:lnTo>
                  <a:lnTo>
                    <a:pt x="7268" y="49212"/>
                  </a:lnTo>
                  <a:cubicBezTo>
                    <a:pt x="7664" y="48801"/>
                    <a:pt x="7893" y="48268"/>
                    <a:pt x="7893" y="47689"/>
                  </a:cubicBezTo>
                  <a:lnTo>
                    <a:pt x="7893" y="42432"/>
                  </a:lnTo>
                  <a:cubicBezTo>
                    <a:pt x="7893" y="41945"/>
                    <a:pt x="8091" y="41473"/>
                    <a:pt x="8426" y="41137"/>
                  </a:cubicBezTo>
                  <a:lnTo>
                    <a:pt x="10757" y="38806"/>
                  </a:lnTo>
                  <a:cubicBezTo>
                    <a:pt x="11595" y="37984"/>
                    <a:pt x="11595" y="36628"/>
                    <a:pt x="10757" y="35790"/>
                  </a:cubicBezTo>
                  <a:lnTo>
                    <a:pt x="3581" y="28598"/>
                  </a:lnTo>
                  <a:cubicBezTo>
                    <a:pt x="3231" y="28263"/>
                    <a:pt x="3048" y="27806"/>
                    <a:pt x="3048" y="27318"/>
                  </a:cubicBezTo>
                  <a:cubicBezTo>
                    <a:pt x="3048" y="26816"/>
                    <a:pt x="3231" y="26359"/>
                    <a:pt x="3581" y="26023"/>
                  </a:cubicBezTo>
                  <a:lnTo>
                    <a:pt x="8274" y="21346"/>
                  </a:lnTo>
                  <a:cubicBezTo>
                    <a:pt x="8624" y="21011"/>
                    <a:pt x="9081" y="20813"/>
                    <a:pt x="9569" y="20813"/>
                  </a:cubicBezTo>
                  <a:lnTo>
                    <a:pt x="10209" y="20813"/>
                  </a:lnTo>
                  <a:cubicBezTo>
                    <a:pt x="10788" y="20813"/>
                    <a:pt x="11321" y="20584"/>
                    <a:pt x="11732" y="20188"/>
                  </a:cubicBezTo>
                  <a:lnTo>
                    <a:pt x="12753" y="19152"/>
                  </a:lnTo>
                  <a:cubicBezTo>
                    <a:pt x="13149" y="18741"/>
                    <a:pt x="13378" y="18207"/>
                    <a:pt x="13378" y="17628"/>
                  </a:cubicBezTo>
                  <a:cubicBezTo>
                    <a:pt x="13378" y="17049"/>
                    <a:pt x="13149" y="16516"/>
                    <a:pt x="12753" y="16105"/>
                  </a:cubicBezTo>
                  <a:cubicBezTo>
                    <a:pt x="12037" y="15404"/>
                    <a:pt x="12037" y="14246"/>
                    <a:pt x="12753" y="13515"/>
                  </a:cubicBezTo>
                  <a:lnTo>
                    <a:pt x="14140" y="12128"/>
                  </a:lnTo>
                  <a:cubicBezTo>
                    <a:pt x="14490" y="11793"/>
                    <a:pt x="14947" y="11595"/>
                    <a:pt x="15435" y="11595"/>
                  </a:cubicBezTo>
                  <a:cubicBezTo>
                    <a:pt x="15937" y="11595"/>
                    <a:pt x="16395" y="11793"/>
                    <a:pt x="16730" y="12128"/>
                  </a:cubicBezTo>
                  <a:lnTo>
                    <a:pt x="19106" y="14505"/>
                  </a:lnTo>
                  <a:cubicBezTo>
                    <a:pt x="19525" y="14924"/>
                    <a:pt x="20074" y="15133"/>
                    <a:pt x="20622" y="15133"/>
                  </a:cubicBezTo>
                  <a:cubicBezTo>
                    <a:pt x="21171" y="15133"/>
                    <a:pt x="21719" y="14924"/>
                    <a:pt x="22138" y="14505"/>
                  </a:cubicBezTo>
                  <a:lnTo>
                    <a:pt x="23296" y="13347"/>
                  </a:lnTo>
                  <a:cubicBezTo>
                    <a:pt x="23708" y="12936"/>
                    <a:pt x="23936" y="12402"/>
                    <a:pt x="23936" y="11823"/>
                  </a:cubicBezTo>
                  <a:cubicBezTo>
                    <a:pt x="23936" y="11229"/>
                    <a:pt x="23708" y="10696"/>
                    <a:pt x="23296" y="10300"/>
                  </a:cubicBezTo>
                  <a:lnTo>
                    <a:pt x="12997" y="0"/>
                  </a:lnTo>
                  <a:close/>
                </a:path>
              </a:pathLst>
            </a:custGeom>
            <a:gradFill>
              <a:gsLst>
                <a:gs pos="0">
                  <a:schemeClr val="lt2"/>
                </a:gs>
                <a:gs pos="40000">
                  <a:srgbClr val="FF9900">
                    <a:alpha val="40784"/>
                  </a:srgbClr>
                </a:gs>
                <a:gs pos="100000">
                  <a:srgbClr val="FFFFFF">
                    <a:alpha val="0"/>
                  </a:srgbClr>
                </a:gs>
              </a:gsLst>
              <a:lin ang="2700006"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7" name="Google Shape;37;p2"/>
            <p:cNvGrpSpPr/>
            <p:nvPr/>
          </p:nvGrpSpPr>
          <p:grpSpPr>
            <a:xfrm>
              <a:off x="7280400" y="3719575"/>
              <a:ext cx="582050" cy="582425"/>
              <a:chOff x="959750" y="3039275"/>
              <a:chExt cx="582050" cy="582425"/>
            </a:xfrm>
          </p:grpSpPr>
          <p:sp>
            <p:nvSpPr>
              <p:cNvPr id="38" name="Google Shape;38;p2"/>
              <p:cNvSpPr/>
              <p:nvPr/>
            </p:nvSpPr>
            <p:spPr>
              <a:xfrm>
                <a:off x="959750" y="3498275"/>
                <a:ext cx="123450" cy="123425"/>
              </a:xfrm>
              <a:custGeom>
                <a:avLst/>
                <a:gdLst/>
                <a:ahLst/>
                <a:cxnLst/>
                <a:rect l="l" t="t" r="r" b="b"/>
                <a:pathLst>
                  <a:path w="4938" h="4937" extrusionOk="0">
                    <a:moveTo>
                      <a:pt x="1403" y="0"/>
                    </a:moveTo>
                    <a:lnTo>
                      <a:pt x="1" y="1402"/>
                    </a:lnTo>
                    <a:lnTo>
                      <a:pt x="3536" y="4937"/>
                    </a:lnTo>
                    <a:lnTo>
                      <a:pt x="4937" y="3535"/>
                    </a:lnTo>
                    <a:lnTo>
                      <a:pt x="1403" y="0"/>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1035950" y="3421700"/>
                <a:ext cx="123425" cy="123825"/>
              </a:xfrm>
              <a:custGeom>
                <a:avLst/>
                <a:gdLst/>
                <a:ahLst/>
                <a:cxnLst/>
                <a:rect l="l" t="t" r="r" b="b"/>
                <a:pathLst>
                  <a:path w="4937" h="4953" extrusionOk="0">
                    <a:moveTo>
                      <a:pt x="1402" y="1"/>
                    </a:moveTo>
                    <a:lnTo>
                      <a:pt x="0" y="1403"/>
                    </a:lnTo>
                    <a:lnTo>
                      <a:pt x="3535" y="4952"/>
                    </a:lnTo>
                    <a:lnTo>
                      <a:pt x="4937" y="3551"/>
                    </a:lnTo>
                    <a:lnTo>
                      <a:pt x="1402" y="1"/>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1112500" y="3345525"/>
                <a:ext cx="123825" cy="123450"/>
              </a:xfrm>
              <a:custGeom>
                <a:avLst/>
                <a:gdLst/>
                <a:ahLst/>
                <a:cxnLst/>
                <a:rect l="l" t="t" r="r" b="b"/>
                <a:pathLst>
                  <a:path w="4953" h="4938" extrusionOk="0">
                    <a:moveTo>
                      <a:pt x="1402" y="1"/>
                    </a:moveTo>
                    <a:lnTo>
                      <a:pt x="1" y="1402"/>
                    </a:lnTo>
                    <a:lnTo>
                      <a:pt x="3551" y="4937"/>
                    </a:lnTo>
                    <a:lnTo>
                      <a:pt x="4952" y="3535"/>
                    </a:lnTo>
                    <a:lnTo>
                      <a:pt x="1402" y="1"/>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1188675" y="3268975"/>
                <a:ext cx="123825" cy="123425"/>
              </a:xfrm>
              <a:custGeom>
                <a:avLst/>
                <a:gdLst/>
                <a:ahLst/>
                <a:cxnLst/>
                <a:rect l="l" t="t" r="r" b="b"/>
                <a:pathLst>
                  <a:path w="4953" h="4937" extrusionOk="0">
                    <a:moveTo>
                      <a:pt x="1402" y="0"/>
                    </a:moveTo>
                    <a:lnTo>
                      <a:pt x="1" y="1402"/>
                    </a:lnTo>
                    <a:lnTo>
                      <a:pt x="3551" y="4937"/>
                    </a:lnTo>
                    <a:lnTo>
                      <a:pt x="4952" y="3550"/>
                    </a:lnTo>
                    <a:lnTo>
                      <a:pt x="1402" y="0"/>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2"/>
              <p:cNvSpPr/>
              <p:nvPr/>
            </p:nvSpPr>
            <p:spPr>
              <a:xfrm>
                <a:off x="1265625" y="3192800"/>
                <a:ext cx="123425" cy="123425"/>
              </a:xfrm>
              <a:custGeom>
                <a:avLst/>
                <a:gdLst/>
                <a:ahLst/>
                <a:cxnLst/>
                <a:rect l="l" t="t" r="r" b="b"/>
                <a:pathLst>
                  <a:path w="4937" h="4937" extrusionOk="0">
                    <a:moveTo>
                      <a:pt x="1402" y="0"/>
                    </a:moveTo>
                    <a:lnTo>
                      <a:pt x="0" y="1386"/>
                    </a:lnTo>
                    <a:lnTo>
                      <a:pt x="3535" y="4936"/>
                    </a:lnTo>
                    <a:lnTo>
                      <a:pt x="4937" y="3535"/>
                    </a:lnTo>
                    <a:lnTo>
                      <a:pt x="1402" y="0"/>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2"/>
              <p:cNvSpPr/>
              <p:nvPr/>
            </p:nvSpPr>
            <p:spPr>
              <a:xfrm>
                <a:off x="1341800" y="3116225"/>
                <a:ext cx="123450" cy="123450"/>
              </a:xfrm>
              <a:custGeom>
                <a:avLst/>
                <a:gdLst/>
                <a:ahLst/>
                <a:cxnLst/>
                <a:rect l="l" t="t" r="r" b="b"/>
                <a:pathLst>
                  <a:path w="4938" h="4938" extrusionOk="0">
                    <a:moveTo>
                      <a:pt x="1402" y="1"/>
                    </a:moveTo>
                    <a:lnTo>
                      <a:pt x="1" y="1402"/>
                    </a:lnTo>
                    <a:lnTo>
                      <a:pt x="3535" y="4937"/>
                    </a:lnTo>
                    <a:lnTo>
                      <a:pt x="4937" y="3535"/>
                    </a:lnTo>
                    <a:lnTo>
                      <a:pt x="1402" y="1"/>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a:off x="1418375" y="3039275"/>
                <a:ext cx="123425" cy="123825"/>
              </a:xfrm>
              <a:custGeom>
                <a:avLst/>
                <a:gdLst/>
                <a:ahLst/>
                <a:cxnLst/>
                <a:rect l="l" t="t" r="r" b="b"/>
                <a:pathLst>
                  <a:path w="4937" h="4953" extrusionOk="0">
                    <a:moveTo>
                      <a:pt x="1387" y="1"/>
                    </a:moveTo>
                    <a:lnTo>
                      <a:pt x="0" y="1403"/>
                    </a:lnTo>
                    <a:lnTo>
                      <a:pt x="3535" y="4953"/>
                    </a:lnTo>
                    <a:lnTo>
                      <a:pt x="4936" y="3551"/>
                    </a:lnTo>
                    <a:lnTo>
                      <a:pt x="1387" y="1"/>
                    </a:lnTo>
                    <a:close/>
                  </a:path>
                </a:pathLst>
              </a:custGeom>
              <a:gradFill>
                <a:gsLst>
                  <a:gs pos="0">
                    <a:srgbClr val="0C0A9E">
                      <a:alpha val="20000"/>
                      <a:alpha val="37270"/>
                    </a:srgbClr>
                  </a:gs>
                  <a:gs pos="100000">
                    <a:srgbClr val="FFFFFF">
                      <a:alpha val="0"/>
                      <a:alpha val="3727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5" name="Google Shape;45;p2"/>
            <p:cNvSpPr/>
            <p:nvPr/>
          </p:nvSpPr>
          <p:spPr>
            <a:xfrm>
              <a:off x="8430775" y="2842975"/>
              <a:ext cx="480893" cy="475828"/>
            </a:xfrm>
            <a:custGeom>
              <a:avLst/>
              <a:gdLst/>
              <a:ahLst/>
              <a:cxnLst/>
              <a:rect l="l" t="t" r="r" b="b"/>
              <a:pathLst>
                <a:path w="36171" h="35790" extrusionOk="0">
                  <a:moveTo>
                    <a:pt x="34030" y="1"/>
                  </a:moveTo>
                  <a:cubicBezTo>
                    <a:pt x="33531" y="1"/>
                    <a:pt x="33032" y="191"/>
                    <a:pt x="32651" y="572"/>
                  </a:cubicBezTo>
                  <a:cubicBezTo>
                    <a:pt x="31890" y="1334"/>
                    <a:pt x="31890" y="2568"/>
                    <a:pt x="32651" y="3330"/>
                  </a:cubicBezTo>
                  <a:cubicBezTo>
                    <a:pt x="33032" y="3711"/>
                    <a:pt x="33531" y="3901"/>
                    <a:pt x="34030" y="3901"/>
                  </a:cubicBezTo>
                  <a:cubicBezTo>
                    <a:pt x="34529" y="3901"/>
                    <a:pt x="35028" y="3711"/>
                    <a:pt x="35409" y="3330"/>
                  </a:cubicBezTo>
                  <a:cubicBezTo>
                    <a:pt x="36171" y="2568"/>
                    <a:pt x="36171" y="1334"/>
                    <a:pt x="35409" y="572"/>
                  </a:cubicBezTo>
                  <a:cubicBezTo>
                    <a:pt x="35028" y="191"/>
                    <a:pt x="34529" y="1"/>
                    <a:pt x="34030" y="1"/>
                  </a:cubicBezTo>
                  <a:close/>
                  <a:moveTo>
                    <a:pt x="27662" y="6385"/>
                  </a:moveTo>
                  <a:cubicBezTo>
                    <a:pt x="27163" y="6385"/>
                    <a:pt x="26664" y="6575"/>
                    <a:pt x="26283" y="6956"/>
                  </a:cubicBezTo>
                  <a:cubicBezTo>
                    <a:pt x="25521" y="7718"/>
                    <a:pt x="25521" y="8952"/>
                    <a:pt x="26283" y="9714"/>
                  </a:cubicBezTo>
                  <a:cubicBezTo>
                    <a:pt x="26664" y="10095"/>
                    <a:pt x="27163" y="10285"/>
                    <a:pt x="27662" y="10285"/>
                  </a:cubicBezTo>
                  <a:cubicBezTo>
                    <a:pt x="28161" y="10285"/>
                    <a:pt x="28660" y="10095"/>
                    <a:pt x="29040" y="9714"/>
                  </a:cubicBezTo>
                  <a:cubicBezTo>
                    <a:pt x="29802" y="8952"/>
                    <a:pt x="29802" y="7718"/>
                    <a:pt x="29040" y="6956"/>
                  </a:cubicBezTo>
                  <a:cubicBezTo>
                    <a:pt x="28660" y="6575"/>
                    <a:pt x="28161" y="6385"/>
                    <a:pt x="27662" y="6385"/>
                  </a:cubicBezTo>
                  <a:close/>
                  <a:moveTo>
                    <a:pt x="21285" y="12753"/>
                  </a:moveTo>
                  <a:cubicBezTo>
                    <a:pt x="20783" y="12753"/>
                    <a:pt x="20280" y="12944"/>
                    <a:pt x="19899" y="13325"/>
                  </a:cubicBezTo>
                  <a:cubicBezTo>
                    <a:pt x="19137" y="14086"/>
                    <a:pt x="19137" y="15336"/>
                    <a:pt x="19899" y="16097"/>
                  </a:cubicBezTo>
                  <a:cubicBezTo>
                    <a:pt x="20280" y="16478"/>
                    <a:pt x="20783" y="16669"/>
                    <a:pt x="21285" y="16669"/>
                  </a:cubicBezTo>
                  <a:cubicBezTo>
                    <a:pt x="21788" y="16669"/>
                    <a:pt x="22291" y="16478"/>
                    <a:pt x="22672" y="16097"/>
                  </a:cubicBezTo>
                  <a:cubicBezTo>
                    <a:pt x="23434" y="15336"/>
                    <a:pt x="23434" y="14086"/>
                    <a:pt x="22672" y="13325"/>
                  </a:cubicBezTo>
                  <a:cubicBezTo>
                    <a:pt x="22291" y="12944"/>
                    <a:pt x="21788" y="12753"/>
                    <a:pt x="21285" y="12753"/>
                  </a:cubicBezTo>
                  <a:close/>
                  <a:moveTo>
                    <a:pt x="14917" y="19128"/>
                  </a:moveTo>
                  <a:cubicBezTo>
                    <a:pt x="14415" y="19128"/>
                    <a:pt x="13913" y="19318"/>
                    <a:pt x="13530" y="19693"/>
                  </a:cubicBezTo>
                  <a:cubicBezTo>
                    <a:pt x="12768" y="20455"/>
                    <a:pt x="12768" y="21689"/>
                    <a:pt x="13530" y="22451"/>
                  </a:cubicBezTo>
                  <a:cubicBezTo>
                    <a:pt x="13911" y="22832"/>
                    <a:pt x="14410" y="23022"/>
                    <a:pt x="14909" y="23022"/>
                  </a:cubicBezTo>
                  <a:cubicBezTo>
                    <a:pt x="15408" y="23022"/>
                    <a:pt x="15907" y="22832"/>
                    <a:pt x="16288" y="22451"/>
                  </a:cubicBezTo>
                  <a:cubicBezTo>
                    <a:pt x="17050" y="21689"/>
                    <a:pt x="17050" y="20455"/>
                    <a:pt x="16288" y="19693"/>
                  </a:cubicBezTo>
                  <a:cubicBezTo>
                    <a:pt x="15909" y="19314"/>
                    <a:pt x="15413" y="19128"/>
                    <a:pt x="14917" y="19128"/>
                  </a:cubicBezTo>
                  <a:close/>
                  <a:moveTo>
                    <a:pt x="8525" y="25506"/>
                  </a:moveTo>
                  <a:cubicBezTo>
                    <a:pt x="8026" y="25506"/>
                    <a:pt x="7527" y="25696"/>
                    <a:pt x="7146" y="26077"/>
                  </a:cubicBezTo>
                  <a:cubicBezTo>
                    <a:pt x="6385" y="26839"/>
                    <a:pt x="6385" y="28073"/>
                    <a:pt x="7146" y="28835"/>
                  </a:cubicBezTo>
                  <a:cubicBezTo>
                    <a:pt x="7527" y="29216"/>
                    <a:pt x="8026" y="29406"/>
                    <a:pt x="8525" y="29406"/>
                  </a:cubicBezTo>
                  <a:cubicBezTo>
                    <a:pt x="9024" y="29406"/>
                    <a:pt x="9523" y="29216"/>
                    <a:pt x="9904" y="28835"/>
                  </a:cubicBezTo>
                  <a:cubicBezTo>
                    <a:pt x="10666" y="28073"/>
                    <a:pt x="10666" y="26839"/>
                    <a:pt x="9904" y="26077"/>
                  </a:cubicBezTo>
                  <a:cubicBezTo>
                    <a:pt x="9523" y="25696"/>
                    <a:pt x="9024" y="25506"/>
                    <a:pt x="8525" y="25506"/>
                  </a:cubicBezTo>
                  <a:close/>
                  <a:moveTo>
                    <a:pt x="2141" y="31874"/>
                  </a:moveTo>
                  <a:cubicBezTo>
                    <a:pt x="1642" y="31874"/>
                    <a:pt x="1143" y="32065"/>
                    <a:pt x="763" y="32446"/>
                  </a:cubicBezTo>
                  <a:cubicBezTo>
                    <a:pt x="1" y="33207"/>
                    <a:pt x="1" y="34457"/>
                    <a:pt x="763" y="35219"/>
                  </a:cubicBezTo>
                  <a:cubicBezTo>
                    <a:pt x="1143" y="35599"/>
                    <a:pt x="1642" y="35790"/>
                    <a:pt x="2141" y="35790"/>
                  </a:cubicBezTo>
                  <a:cubicBezTo>
                    <a:pt x="2640" y="35790"/>
                    <a:pt x="3139" y="35599"/>
                    <a:pt x="3520" y="35219"/>
                  </a:cubicBezTo>
                  <a:cubicBezTo>
                    <a:pt x="4282" y="34457"/>
                    <a:pt x="4282" y="33207"/>
                    <a:pt x="3520" y="32446"/>
                  </a:cubicBezTo>
                  <a:cubicBezTo>
                    <a:pt x="3139" y="32065"/>
                    <a:pt x="2640" y="31874"/>
                    <a:pt x="2141" y="31874"/>
                  </a:cubicBez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6" name="Google Shape;46;p2"/>
            <p:cNvGrpSpPr/>
            <p:nvPr/>
          </p:nvGrpSpPr>
          <p:grpSpPr>
            <a:xfrm>
              <a:off x="8337812" y="3492483"/>
              <a:ext cx="699928" cy="1651024"/>
              <a:chOff x="8337812" y="3492483"/>
              <a:chExt cx="699928" cy="1651024"/>
            </a:xfrm>
          </p:grpSpPr>
          <p:sp>
            <p:nvSpPr>
              <p:cNvPr id="47" name="Google Shape;47;p2"/>
              <p:cNvSpPr/>
              <p:nvPr/>
            </p:nvSpPr>
            <p:spPr>
              <a:xfrm>
                <a:off x="8337812" y="3492483"/>
                <a:ext cx="483116" cy="1013645"/>
              </a:xfrm>
              <a:custGeom>
                <a:avLst/>
                <a:gdLst/>
                <a:ahLst/>
                <a:cxnLst/>
                <a:rect l="l" t="t" r="r" b="b"/>
                <a:pathLst>
                  <a:path w="11779" h="24714" extrusionOk="0">
                    <a:moveTo>
                      <a:pt x="6735" y="1"/>
                    </a:moveTo>
                    <a:lnTo>
                      <a:pt x="1" y="6750"/>
                    </a:lnTo>
                    <a:lnTo>
                      <a:pt x="229" y="6964"/>
                    </a:lnTo>
                    <a:lnTo>
                      <a:pt x="6415" y="763"/>
                    </a:lnTo>
                    <a:lnTo>
                      <a:pt x="6415" y="13165"/>
                    </a:lnTo>
                    <a:lnTo>
                      <a:pt x="11458" y="13165"/>
                    </a:lnTo>
                    <a:lnTo>
                      <a:pt x="11458" y="24713"/>
                    </a:lnTo>
                    <a:lnTo>
                      <a:pt x="11778" y="24713"/>
                    </a:lnTo>
                    <a:lnTo>
                      <a:pt x="11778" y="12860"/>
                    </a:lnTo>
                    <a:lnTo>
                      <a:pt x="6735" y="12860"/>
                    </a:lnTo>
                    <a:lnTo>
                      <a:pt x="6735" y="1"/>
                    </a:lnTo>
                    <a:close/>
                  </a:path>
                </a:pathLst>
              </a:custGeom>
              <a:gradFill>
                <a:gsLst>
                  <a:gs pos="0">
                    <a:srgbClr val="0C0A9E">
                      <a:alpha val="37254"/>
                    </a:srgbClr>
                  </a:gs>
                  <a:gs pos="100000">
                    <a:srgbClr val="FFFFFF">
                      <a:alpha val="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a:off x="8698380" y="3916789"/>
                <a:ext cx="246869" cy="1226718"/>
              </a:xfrm>
              <a:custGeom>
                <a:avLst/>
                <a:gdLst/>
                <a:ahLst/>
                <a:cxnLst/>
                <a:rect l="l" t="t" r="r" b="b"/>
                <a:pathLst>
                  <a:path w="6019" h="29909" extrusionOk="0">
                    <a:moveTo>
                      <a:pt x="1" y="1"/>
                    </a:moveTo>
                    <a:lnTo>
                      <a:pt x="1" y="306"/>
                    </a:lnTo>
                    <a:lnTo>
                      <a:pt x="5699" y="306"/>
                    </a:lnTo>
                    <a:lnTo>
                      <a:pt x="5699" y="29909"/>
                    </a:lnTo>
                    <a:lnTo>
                      <a:pt x="6019" y="29909"/>
                    </a:lnTo>
                    <a:lnTo>
                      <a:pt x="6019" y="1"/>
                    </a:lnTo>
                    <a:close/>
                  </a:path>
                </a:pathLst>
              </a:custGeom>
              <a:gradFill>
                <a:gsLst>
                  <a:gs pos="0">
                    <a:srgbClr val="0C0A9E">
                      <a:alpha val="37254"/>
                    </a:srgbClr>
                  </a:gs>
                  <a:gs pos="100000">
                    <a:srgbClr val="FFFFFF">
                      <a:alpha val="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a:off x="8790871" y="3823684"/>
                <a:ext cx="246869" cy="1226718"/>
              </a:xfrm>
              <a:custGeom>
                <a:avLst/>
                <a:gdLst/>
                <a:ahLst/>
                <a:cxnLst/>
                <a:rect l="l" t="t" r="r" b="b"/>
                <a:pathLst>
                  <a:path w="6019" h="29909" extrusionOk="0">
                    <a:moveTo>
                      <a:pt x="1" y="1"/>
                    </a:moveTo>
                    <a:lnTo>
                      <a:pt x="1" y="305"/>
                    </a:lnTo>
                    <a:lnTo>
                      <a:pt x="5714" y="305"/>
                    </a:lnTo>
                    <a:lnTo>
                      <a:pt x="5714" y="29909"/>
                    </a:lnTo>
                    <a:lnTo>
                      <a:pt x="6019" y="29909"/>
                    </a:lnTo>
                    <a:lnTo>
                      <a:pt x="6019" y="1"/>
                    </a:lnTo>
                    <a:close/>
                  </a:path>
                </a:pathLst>
              </a:custGeom>
              <a:gradFill>
                <a:gsLst>
                  <a:gs pos="0">
                    <a:srgbClr val="0C0A9E">
                      <a:alpha val="37254"/>
                    </a:srgbClr>
                  </a:gs>
                  <a:gs pos="100000">
                    <a:srgbClr val="FFFFFF">
                      <a:alpha val="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0" name="Google Shape;50;p2"/>
            <p:cNvGrpSpPr/>
            <p:nvPr/>
          </p:nvGrpSpPr>
          <p:grpSpPr>
            <a:xfrm>
              <a:off x="7945225" y="4302000"/>
              <a:ext cx="904666" cy="726121"/>
              <a:chOff x="7945225" y="4302000"/>
              <a:chExt cx="904666" cy="726121"/>
            </a:xfrm>
          </p:grpSpPr>
          <p:sp>
            <p:nvSpPr>
              <p:cNvPr id="51" name="Google Shape;51;p2"/>
              <p:cNvSpPr/>
              <p:nvPr/>
            </p:nvSpPr>
            <p:spPr>
              <a:xfrm>
                <a:off x="8176775" y="4445200"/>
                <a:ext cx="673116" cy="582921"/>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700006"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8164350" y="4302000"/>
                <a:ext cx="480925" cy="416483"/>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700006"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7945225" y="4445200"/>
                <a:ext cx="480925" cy="416483"/>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700006"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54" name="Google Shape;54;p2"/>
          <p:cNvSpPr txBox="1">
            <a:spLocks noGrp="1"/>
          </p:cNvSpPr>
          <p:nvPr>
            <p:ph type="ctrTitle"/>
          </p:nvPr>
        </p:nvSpPr>
        <p:spPr>
          <a:xfrm>
            <a:off x="1462467" y="1088432"/>
            <a:ext cx="9299600" cy="3102000"/>
          </a:xfrm>
          <a:prstGeom prst="rect">
            <a:avLst/>
          </a:prstGeom>
        </p:spPr>
        <p:txBody>
          <a:bodyPr spcFirstLastPara="1" wrap="square" lIns="91425" tIns="91425" rIns="91425" bIns="91425" anchor="b" anchorCtr="0">
            <a:noAutofit/>
          </a:bodyPr>
          <a:lstStyle>
            <a:lvl1pPr lvl="0">
              <a:lnSpc>
                <a:spcPct val="115000"/>
              </a:lnSpc>
              <a:spcBef>
                <a:spcPts val="0"/>
              </a:spcBef>
              <a:spcAft>
                <a:spcPts val="0"/>
              </a:spcAft>
              <a:buClr>
                <a:srgbClr val="191919"/>
              </a:buClr>
              <a:buSzPts val="5200"/>
              <a:buNone/>
              <a:defRPr sz="6000"/>
            </a:lvl1pPr>
            <a:lvl2pPr lvl="1" algn="ctr">
              <a:spcBef>
                <a:spcPts val="0"/>
              </a:spcBef>
              <a:spcAft>
                <a:spcPts val="0"/>
              </a:spcAft>
              <a:buClr>
                <a:schemeClr val="dk1"/>
              </a:buClr>
              <a:buSzPts val="5200"/>
              <a:buNone/>
              <a:defRPr sz="6933">
                <a:solidFill>
                  <a:schemeClr val="dk1"/>
                </a:solidFill>
              </a:defRPr>
            </a:lvl2pPr>
            <a:lvl3pPr lvl="2" algn="ctr">
              <a:spcBef>
                <a:spcPts val="0"/>
              </a:spcBef>
              <a:spcAft>
                <a:spcPts val="0"/>
              </a:spcAft>
              <a:buClr>
                <a:schemeClr val="dk1"/>
              </a:buClr>
              <a:buSzPts val="5200"/>
              <a:buNone/>
              <a:defRPr sz="6933">
                <a:solidFill>
                  <a:schemeClr val="dk1"/>
                </a:solidFill>
              </a:defRPr>
            </a:lvl3pPr>
            <a:lvl4pPr lvl="3" algn="ctr">
              <a:spcBef>
                <a:spcPts val="0"/>
              </a:spcBef>
              <a:spcAft>
                <a:spcPts val="0"/>
              </a:spcAft>
              <a:buClr>
                <a:schemeClr val="dk1"/>
              </a:buClr>
              <a:buSzPts val="5200"/>
              <a:buNone/>
              <a:defRPr sz="6933">
                <a:solidFill>
                  <a:schemeClr val="dk1"/>
                </a:solidFill>
              </a:defRPr>
            </a:lvl4pPr>
            <a:lvl5pPr lvl="4" algn="ctr">
              <a:spcBef>
                <a:spcPts val="0"/>
              </a:spcBef>
              <a:spcAft>
                <a:spcPts val="0"/>
              </a:spcAft>
              <a:buClr>
                <a:schemeClr val="dk1"/>
              </a:buClr>
              <a:buSzPts val="5200"/>
              <a:buNone/>
              <a:defRPr sz="6933">
                <a:solidFill>
                  <a:schemeClr val="dk1"/>
                </a:solidFill>
              </a:defRPr>
            </a:lvl5pPr>
            <a:lvl6pPr lvl="5" algn="ctr">
              <a:spcBef>
                <a:spcPts val="0"/>
              </a:spcBef>
              <a:spcAft>
                <a:spcPts val="0"/>
              </a:spcAft>
              <a:buClr>
                <a:schemeClr val="dk1"/>
              </a:buClr>
              <a:buSzPts val="5200"/>
              <a:buNone/>
              <a:defRPr sz="6933">
                <a:solidFill>
                  <a:schemeClr val="dk1"/>
                </a:solidFill>
              </a:defRPr>
            </a:lvl6pPr>
            <a:lvl7pPr lvl="6" algn="ctr">
              <a:spcBef>
                <a:spcPts val="0"/>
              </a:spcBef>
              <a:spcAft>
                <a:spcPts val="0"/>
              </a:spcAft>
              <a:buClr>
                <a:schemeClr val="dk1"/>
              </a:buClr>
              <a:buSzPts val="5200"/>
              <a:buNone/>
              <a:defRPr sz="6933">
                <a:solidFill>
                  <a:schemeClr val="dk1"/>
                </a:solidFill>
              </a:defRPr>
            </a:lvl7pPr>
            <a:lvl8pPr lvl="7" algn="ctr">
              <a:spcBef>
                <a:spcPts val="0"/>
              </a:spcBef>
              <a:spcAft>
                <a:spcPts val="0"/>
              </a:spcAft>
              <a:buClr>
                <a:schemeClr val="dk1"/>
              </a:buClr>
              <a:buSzPts val="5200"/>
              <a:buNone/>
              <a:defRPr sz="6933">
                <a:solidFill>
                  <a:schemeClr val="dk1"/>
                </a:solidFill>
              </a:defRPr>
            </a:lvl8pPr>
            <a:lvl9pPr lvl="8" algn="ctr">
              <a:spcBef>
                <a:spcPts val="0"/>
              </a:spcBef>
              <a:spcAft>
                <a:spcPts val="0"/>
              </a:spcAft>
              <a:buClr>
                <a:schemeClr val="dk1"/>
              </a:buClr>
              <a:buSzPts val="5200"/>
              <a:buNone/>
              <a:defRPr sz="6933">
                <a:solidFill>
                  <a:schemeClr val="dk1"/>
                </a:solidFill>
              </a:defRPr>
            </a:lvl9pPr>
          </a:lstStyle>
          <a:p>
            <a:endParaRPr/>
          </a:p>
        </p:txBody>
      </p:sp>
      <p:sp>
        <p:nvSpPr>
          <p:cNvPr id="55" name="Google Shape;55;p2"/>
          <p:cNvSpPr txBox="1">
            <a:spLocks noGrp="1"/>
          </p:cNvSpPr>
          <p:nvPr>
            <p:ph type="subTitle" idx="1"/>
          </p:nvPr>
        </p:nvSpPr>
        <p:spPr>
          <a:xfrm>
            <a:off x="1462467" y="4608333"/>
            <a:ext cx="6510000" cy="6344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6" name="Google Shape;56;p2"/>
          <p:cNvGrpSpPr/>
          <p:nvPr/>
        </p:nvGrpSpPr>
        <p:grpSpPr>
          <a:xfrm>
            <a:off x="-413180" y="4823208"/>
            <a:ext cx="1931765" cy="2985072"/>
            <a:chOff x="-309885" y="3617406"/>
            <a:chExt cx="1448824" cy="2238804"/>
          </a:xfrm>
        </p:grpSpPr>
        <p:grpSp>
          <p:nvGrpSpPr>
            <p:cNvPr id="57" name="Google Shape;57;p2"/>
            <p:cNvGrpSpPr/>
            <p:nvPr/>
          </p:nvGrpSpPr>
          <p:grpSpPr>
            <a:xfrm>
              <a:off x="-277007" y="3870159"/>
              <a:ext cx="981772" cy="1986051"/>
              <a:chOff x="-293545" y="3454371"/>
              <a:chExt cx="981772" cy="1986051"/>
            </a:xfrm>
          </p:grpSpPr>
          <p:sp>
            <p:nvSpPr>
              <p:cNvPr id="58" name="Google Shape;58;p2"/>
              <p:cNvSpPr/>
              <p:nvPr/>
            </p:nvSpPr>
            <p:spPr>
              <a:xfrm rot="10800000">
                <a:off x="-293545" y="3454371"/>
                <a:ext cx="844677" cy="1985522"/>
              </a:xfrm>
              <a:custGeom>
                <a:avLst/>
                <a:gdLst/>
                <a:ahLst/>
                <a:cxnLst/>
                <a:rect l="l" t="t" r="r" b="b"/>
                <a:pathLst>
                  <a:path w="23937" h="56267" extrusionOk="0">
                    <a:moveTo>
                      <a:pt x="12997" y="1"/>
                    </a:moveTo>
                    <a:lnTo>
                      <a:pt x="12784" y="214"/>
                    </a:lnTo>
                    <a:lnTo>
                      <a:pt x="23098" y="10513"/>
                    </a:lnTo>
                    <a:cubicBezTo>
                      <a:pt x="23434" y="10864"/>
                      <a:pt x="23632" y="11321"/>
                      <a:pt x="23632" y="11808"/>
                    </a:cubicBezTo>
                    <a:cubicBezTo>
                      <a:pt x="23632" y="12311"/>
                      <a:pt x="23434" y="12768"/>
                      <a:pt x="23098" y="13104"/>
                    </a:cubicBezTo>
                    <a:lnTo>
                      <a:pt x="21925" y="14261"/>
                    </a:lnTo>
                    <a:cubicBezTo>
                      <a:pt x="21575" y="14627"/>
                      <a:pt x="21110" y="14810"/>
                      <a:pt x="20642" y="14810"/>
                    </a:cubicBezTo>
                    <a:cubicBezTo>
                      <a:pt x="20173" y="14810"/>
                      <a:pt x="19701" y="14627"/>
                      <a:pt x="19335" y="14261"/>
                    </a:cubicBezTo>
                    <a:lnTo>
                      <a:pt x="16958" y="11885"/>
                    </a:lnTo>
                    <a:cubicBezTo>
                      <a:pt x="16547" y="11489"/>
                      <a:pt x="16029" y="11260"/>
                      <a:pt x="15435" y="11260"/>
                    </a:cubicBezTo>
                    <a:cubicBezTo>
                      <a:pt x="14841" y="11260"/>
                      <a:pt x="14307" y="11489"/>
                      <a:pt x="13911" y="11885"/>
                    </a:cubicBezTo>
                    <a:lnTo>
                      <a:pt x="12525" y="13271"/>
                    </a:lnTo>
                    <a:cubicBezTo>
                      <a:pt x="12129" y="13698"/>
                      <a:pt x="11900" y="14231"/>
                      <a:pt x="11900" y="14795"/>
                    </a:cubicBezTo>
                    <a:cubicBezTo>
                      <a:pt x="11900" y="15374"/>
                      <a:pt x="12129" y="15922"/>
                      <a:pt x="12525" y="16318"/>
                    </a:cubicBezTo>
                    <a:cubicBezTo>
                      <a:pt x="12860" y="16669"/>
                      <a:pt x="13058" y="17126"/>
                      <a:pt x="13058" y="17629"/>
                    </a:cubicBezTo>
                    <a:cubicBezTo>
                      <a:pt x="13058" y="18116"/>
                      <a:pt x="12860" y="18573"/>
                      <a:pt x="12525" y="18924"/>
                    </a:cubicBezTo>
                    <a:lnTo>
                      <a:pt x="11489" y="19944"/>
                    </a:lnTo>
                    <a:cubicBezTo>
                      <a:pt x="11154" y="20295"/>
                      <a:pt x="10696" y="20478"/>
                      <a:pt x="10209" y="20478"/>
                    </a:cubicBezTo>
                    <a:lnTo>
                      <a:pt x="9569" y="20478"/>
                    </a:lnTo>
                    <a:cubicBezTo>
                      <a:pt x="8990" y="20478"/>
                      <a:pt x="8457" y="20706"/>
                      <a:pt x="8045" y="21102"/>
                    </a:cubicBezTo>
                    <a:lnTo>
                      <a:pt x="3353" y="25810"/>
                    </a:lnTo>
                    <a:cubicBezTo>
                      <a:pt x="2515" y="26648"/>
                      <a:pt x="2515" y="28004"/>
                      <a:pt x="3353" y="28842"/>
                    </a:cubicBezTo>
                    <a:lnTo>
                      <a:pt x="10529" y="36018"/>
                    </a:lnTo>
                    <a:cubicBezTo>
                      <a:pt x="10864" y="36369"/>
                      <a:pt x="11062" y="36826"/>
                      <a:pt x="11062" y="37313"/>
                    </a:cubicBezTo>
                    <a:cubicBezTo>
                      <a:pt x="11062" y="37801"/>
                      <a:pt x="10864" y="38273"/>
                      <a:pt x="10529" y="38608"/>
                    </a:cubicBezTo>
                    <a:lnTo>
                      <a:pt x="8198" y="40940"/>
                    </a:lnTo>
                    <a:cubicBezTo>
                      <a:pt x="7802" y="41351"/>
                      <a:pt x="7573" y="41884"/>
                      <a:pt x="7573" y="42463"/>
                    </a:cubicBezTo>
                    <a:lnTo>
                      <a:pt x="7573" y="47720"/>
                    </a:lnTo>
                    <a:cubicBezTo>
                      <a:pt x="7573" y="48207"/>
                      <a:pt x="7390" y="48664"/>
                      <a:pt x="7040" y="49015"/>
                    </a:cubicBezTo>
                    <a:lnTo>
                      <a:pt x="1" y="56054"/>
                    </a:lnTo>
                    <a:lnTo>
                      <a:pt x="199" y="56267"/>
                    </a:lnTo>
                    <a:lnTo>
                      <a:pt x="7268" y="49274"/>
                    </a:lnTo>
                    <a:cubicBezTo>
                      <a:pt x="7664" y="48862"/>
                      <a:pt x="7893" y="48329"/>
                      <a:pt x="7893" y="47750"/>
                    </a:cubicBezTo>
                    <a:lnTo>
                      <a:pt x="7893" y="42494"/>
                    </a:lnTo>
                    <a:cubicBezTo>
                      <a:pt x="7893" y="42006"/>
                      <a:pt x="8091" y="41549"/>
                      <a:pt x="8426" y="41199"/>
                    </a:cubicBezTo>
                    <a:lnTo>
                      <a:pt x="10757" y="38883"/>
                    </a:lnTo>
                    <a:cubicBezTo>
                      <a:pt x="11154" y="38456"/>
                      <a:pt x="11382" y="37923"/>
                      <a:pt x="11382" y="37359"/>
                    </a:cubicBezTo>
                    <a:cubicBezTo>
                      <a:pt x="11382" y="36765"/>
                      <a:pt x="11154" y="36232"/>
                      <a:pt x="10757" y="35835"/>
                    </a:cubicBezTo>
                    <a:lnTo>
                      <a:pt x="3581" y="28644"/>
                    </a:lnTo>
                    <a:cubicBezTo>
                      <a:pt x="2850" y="27943"/>
                      <a:pt x="2850" y="26785"/>
                      <a:pt x="3581" y="26054"/>
                    </a:cubicBezTo>
                    <a:lnTo>
                      <a:pt x="8274" y="21346"/>
                    </a:lnTo>
                    <a:cubicBezTo>
                      <a:pt x="8624" y="21011"/>
                      <a:pt x="9081" y="20813"/>
                      <a:pt x="9569" y="20813"/>
                    </a:cubicBezTo>
                    <a:lnTo>
                      <a:pt x="10209" y="20813"/>
                    </a:lnTo>
                    <a:cubicBezTo>
                      <a:pt x="10788" y="20813"/>
                      <a:pt x="11321" y="20584"/>
                      <a:pt x="11732" y="20188"/>
                    </a:cubicBezTo>
                    <a:lnTo>
                      <a:pt x="12753" y="19167"/>
                    </a:lnTo>
                    <a:cubicBezTo>
                      <a:pt x="13149" y="18741"/>
                      <a:pt x="13378" y="18208"/>
                      <a:pt x="13378" y="17644"/>
                    </a:cubicBezTo>
                    <a:cubicBezTo>
                      <a:pt x="13378" y="17050"/>
                      <a:pt x="13149" y="16516"/>
                      <a:pt x="12753" y="16120"/>
                    </a:cubicBezTo>
                    <a:cubicBezTo>
                      <a:pt x="12418" y="15770"/>
                      <a:pt x="12220" y="15313"/>
                      <a:pt x="12220" y="14825"/>
                    </a:cubicBezTo>
                    <a:cubicBezTo>
                      <a:pt x="12220" y="14322"/>
                      <a:pt x="12418" y="13865"/>
                      <a:pt x="12753" y="13530"/>
                    </a:cubicBezTo>
                    <a:lnTo>
                      <a:pt x="14140" y="12128"/>
                    </a:lnTo>
                    <a:cubicBezTo>
                      <a:pt x="14490" y="11793"/>
                      <a:pt x="14947" y="11595"/>
                      <a:pt x="15435" y="11595"/>
                    </a:cubicBezTo>
                    <a:cubicBezTo>
                      <a:pt x="15938" y="11595"/>
                      <a:pt x="16395" y="11793"/>
                      <a:pt x="16730" y="12128"/>
                    </a:cubicBezTo>
                    <a:lnTo>
                      <a:pt x="19107" y="14520"/>
                    </a:lnTo>
                    <a:cubicBezTo>
                      <a:pt x="19526" y="14939"/>
                      <a:pt x="20074" y="15149"/>
                      <a:pt x="20623" y="15149"/>
                    </a:cubicBezTo>
                    <a:cubicBezTo>
                      <a:pt x="21171" y="15149"/>
                      <a:pt x="21720" y="14939"/>
                      <a:pt x="22139" y="14520"/>
                    </a:cubicBezTo>
                    <a:lnTo>
                      <a:pt x="23297" y="13347"/>
                    </a:lnTo>
                    <a:cubicBezTo>
                      <a:pt x="23708" y="12936"/>
                      <a:pt x="23936" y="12403"/>
                      <a:pt x="23936" y="11824"/>
                    </a:cubicBezTo>
                    <a:cubicBezTo>
                      <a:pt x="23936" y="11260"/>
                      <a:pt x="23708" y="10711"/>
                      <a:pt x="23297" y="10300"/>
                    </a:cubicBezTo>
                    <a:lnTo>
                      <a:pt x="12997" y="1"/>
                    </a:lnTo>
                    <a:close/>
                  </a:path>
                </a:pathLst>
              </a:custGeom>
              <a:gradFill>
                <a:gsLst>
                  <a:gs pos="0">
                    <a:schemeClr val="dk2"/>
                  </a:gs>
                  <a:gs pos="100000">
                    <a:srgbClr val="FFFFFF">
                      <a:alpha val="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rot="10800000">
                <a:off x="-156450" y="3454901"/>
                <a:ext cx="844677" cy="1985522"/>
              </a:xfrm>
              <a:custGeom>
                <a:avLst/>
                <a:gdLst/>
                <a:ahLst/>
                <a:cxnLst/>
                <a:rect l="l" t="t" r="r" b="b"/>
                <a:pathLst>
                  <a:path w="23937" h="56267" extrusionOk="0">
                    <a:moveTo>
                      <a:pt x="12997" y="0"/>
                    </a:moveTo>
                    <a:lnTo>
                      <a:pt x="12784" y="214"/>
                    </a:lnTo>
                    <a:lnTo>
                      <a:pt x="23098" y="10513"/>
                    </a:lnTo>
                    <a:cubicBezTo>
                      <a:pt x="23434" y="10848"/>
                      <a:pt x="23632" y="11305"/>
                      <a:pt x="23632" y="11808"/>
                    </a:cubicBezTo>
                    <a:cubicBezTo>
                      <a:pt x="23632" y="12296"/>
                      <a:pt x="23434" y="12753"/>
                      <a:pt x="23098" y="13103"/>
                    </a:cubicBezTo>
                    <a:lnTo>
                      <a:pt x="21925" y="14261"/>
                    </a:lnTo>
                    <a:cubicBezTo>
                      <a:pt x="21575" y="14627"/>
                      <a:pt x="21110" y="14810"/>
                      <a:pt x="20642" y="14810"/>
                    </a:cubicBezTo>
                    <a:cubicBezTo>
                      <a:pt x="20173" y="14810"/>
                      <a:pt x="19701" y="14627"/>
                      <a:pt x="19335" y="14261"/>
                    </a:cubicBezTo>
                    <a:lnTo>
                      <a:pt x="16958" y="11884"/>
                    </a:lnTo>
                    <a:cubicBezTo>
                      <a:pt x="16547" y="11488"/>
                      <a:pt x="16029" y="11260"/>
                      <a:pt x="15435" y="11260"/>
                    </a:cubicBezTo>
                    <a:cubicBezTo>
                      <a:pt x="14840" y="11260"/>
                      <a:pt x="14307" y="11488"/>
                      <a:pt x="13911" y="11884"/>
                    </a:cubicBezTo>
                    <a:lnTo>
                      <a:pt x="12525" y="13271"/>
                    </a:lnTo>
                    <a:cubicBezTo>
                      <a:pt x="11687" y="14109"/>
                      <a:pt x="11687" y="15465"/>
                      <a:pt x="12525" y="16303"/>
                    </a:cubicBezTo>
                    <a:cubicBezTo>
                      <a:pt x="12860" y="16638"/>
                      <a:pt x="13058" y="17095"/>
                      <a:pt x="13058" y="17598"/>
                    </a:cubicBezTo>
                    <a:cubicBezTo>
                      <a:pt x="13058" y="18085"/>
                      <a:pt x="12860" y="18543"/>
                      <a:pt x="12525" y="18893"/>
                    </a:cubicBezTo>
                    <a:lnTo>
                      <a:pt x="11489" y="19914"/>
                    </a:lnTo>
                    <a:cubicBezTo>
                      <a:pt x="11153" y="20264"/>
                      <a:pt x="10696" y="20447"/>
                      <a:pt x="10193" y="20447"/>
                    </a:cubicBezTo>
                    <a:lnTo>
                      <a:pt x="9569" y="20447"/>
                    </a:lnTo>
                    <a:cubicBezTo>
                      <a:pt x="8975" y="20447"/>
                      <a:pt x="8441" y="20676"/>
                      <a:pt x="8045" y="21087"/>
                    </a:cubicBezTo>
                    <a:lnTo>
                      <a:pt x="3337" y="25780"/>
                    </a:lnTo>
                    <a:cubicBezTo>
                      <a:pt x="2941" y="26206"/>
                      <a:pt x="2713" y="26739"/>
                      <a:pt x="2713" y="27303"/>
                    </a:cubicBezTo>
                    <a:cubicBezTo>
                      <a:pt x="2713" y="27897"/>
                      <a:pt x="2941" y="28431"/>
                      <a:pt x="3337" y="28827"/>
                    </a:cubicBezTo>
                    <a:lnTo>
                      <a:pt x="10529" y="36018"/>
                    </a:lnTo>
                    <a:cubicBezTo>
                      <a:pt x="11245" y="36719"/>
                      <a:pt x="11245" y="37877"/>
                      <a:pt x="10529" y="38608"/>
                    </a:cubicBezTo>
                    <a:lnTo>
                      <a:pt x="8198" y="40924"/>
                    </a:lnTo>
                    <a:cubicBezTo>
                      <a:pt x="7801" y="41351"/>
                      <a:pt x="7573" y="41884"/>
                      <a:pt x="7573" y="42448"/>
                    </a:cubicBezTo>
                    <a:lnTo>
                      <a:pt x="7573" y="47704"/>
                    </a:lnTo>
                    <a:cubicBezTo>
                      <a:pt x="7573" y="48207"/>
                      <a:pt x="7375" y="48664"/>
                      <a:pt x="7040" y="48999"/>
                    </a:cubicBezTo>
                    <a:lnTo>
                      <a:pt x="1" y="56053"/>
                    </a:lnTo>
                    <a:lnTo>
                      <a:pt x="199" y="56267"/>
                    </a:lnTo>
                    <a:lnTo>
                      <a:pt x="7268" y="49212"/>
                    </a:lnTo>
                    <a:cubicBezTo>
                      <a:pt x="7664" y="48801"/>
                      <a:pt x="7893" y="48268"/>
                      <a:pt x="7893" y="47689"/>
                    </a:cubicBezTo>
                    <a:lnTo>
                      <a:pt x="7893" y="42432"/>
                    </a:lnTo>
                    <a:cubicBezTo>
                      <a:pt x="7893" y="41945"/>
                      <a:pt x="8091" y="41473"/>
                      <a:pt x="8426" y="41137"/>
                    </a:cubicBezTo>
                    <a:lnTo>
                      <a:pt x="10757" y="38806"/>
                    </a:lnTo>
                    <a:cubicBezTo>
                      <a:pt x="11595" y="37984"/>
                      <a:pt x="11595" y="36628"/>
                      <a:pt x="10757" y="35790"/>
                    </a:cubicBezTo>
                    <a:lnTo>
                      <a:pt x="3581" y="28598"/>
                    </a:lnTo>
                    <a:cubicBezTo>
                      <a:pt x="3231" y="28263"/>
                      <a:pt x="3048" y="27806"/>
                      <a:pt x="3048" y="27318"/>
                    </a:cubicBezTo>
                    <a:cubicBezTo>
                      <a:pt x="3048" y="26816"/>
                      <a:pt x="3231" y="26359"/>
                      <a:pt x="3581" y="26023"/>
                    </a:cubicBezTo>
                    <a:lnTo>
                      <a:pt x="8274" y="21346"/>
                    </a:lnTo>
                    <a:cubicBezTo>
                      <a:pt x="8624" y="21011"/>
                      <a:pt x="9081" y="20813"/>
                      <a:pt x="9569" y="20813"/>
                    </a:cubicBezTo>
                    <a:lnTo>
                      <a:pt x="10209" y="20813"/>
                    </a:lnTo>
                    <a:cubicBezTo>
                      <a:pt x="10788" y="20813"/>
                      <a:pt x="11321" y="20584"/>
                      <a:pt x="11732" y="20188"/>
                    </a:cubicBezTo>
                    <a:lnTo>
                      <a:pt x="12753" y="19152"/>
                    </a:lnTo>
                    <a:cubicBezTo>
                      <a:pt x="13149" y="18741"/>
                      <a:pt x="13378" y="18207"/>
                      <a:pt x="13378" y="17628"/>
                    </a:cubicBezTo>
                    <a:cubicBezTo>
                      <a:pt x="13378" y="17049"/>
                      <a:pt x="13149" y="16516"/>
                      <a:pt x="12753" y="16105"/>
                    </a:cubicBezTo>
                    <a:cubicBezTo>
                      <a:pt x="12037" y="15404"/>
                      <a:pt x="12037" y="14246"/>
                      <a:pt x="12753" y="13515"/>
                    </a:cubicBezTo>
                    <a:lnTo>
                      <a:pt x="14140" y="12128"/>
                    </a:lnTo>
                    <a:cubicBezTo>
                      <a:pt x="14490" y="11793"/>
                      <a:pt x="14947" y="11595"/>
                      <a:pt x="15435" y="11595"/>
                    </a:cubicBezTo>
                    <a:cubicBezTo>
                      <a:pt x="15937" y="11595"/>
                      <a:pt x="16395" y="11793"/>
                      <a:pt x="16730" y="12128"/>
                    </a:cubicBezTo>
                    <a:lnTo>
                      <a:pt x="19106" y="14505"/>
                    </a:lnTo>
                    <a:cubicBezTo>
                      <a:pt x="19525" y="14924"/>
                      <a:pt x="20074" y="15133"/>
                      <a:pt x="20622" y="15133"/>
                    </a:cubicBezTo>
                    <a:cubicBezTo>
                      <a:pt x="21171" y="15133"/>
                      <a:pt x="21719" y="14924"/>
                      <a:pt x="22138" y="14505"/>
                    </a:cubicBezTo>
                    <a:lnTo>
                      <a:pt x="23296" y="13347"/>
                    </a:lnTo>
                    <a:cubicBezTo>
                      <a:pt x="23708" y="12936"/>
                      <a:pt x="23936" y="12402"/>
                      <a:pt x="23936" y="11823"/>
                    </a:cubicBezTo>
                    <a:cubicBezTo>
                      <a:pt x="23936" y="11229"/>
                      <a:pt x="23708" y="10696"/>
                      <a:pt x="23296" y="10300"/>
                    </a:cubicBezTo>
                    <a:lnTo>
                      <a:pt x="12997" y="0"/>
                    </a:lnTo>
                    <a:close/>
                  </a:path>
                </a:pathLst>
              </a:custGeom>
              <a:gradFill>
                <a:gsLst>
                  <a:gs pos="0">
                    <a:schemeClr val="dk2"/>
                  </a:gs>
                  <a:gs pos="100000">
                    <a:srgbClr val="FFFFFF">
                      <a:alpha val="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0" name="Google Shape;60;p2"/>
            <p:cNvGrpSpPr/>
            <p:nvPr/>
          </p:nvGrpSpPr>
          <p:grpSpPr>
            <a:xfrm>
              <a:off x="363249" y="4906873"/>
              <a:ext cx="699940" cy="478601"/>
              <a:chOff x="39722" y="4349021"/>
              <a:chExt cx="1061964" cy="726143"/>
            </a:xfrm>
          </p:grpSpPr>
          <p:grpSp>
            <p:nvGrpSpPr>
              <p:cNvPr id="61" name="Google Shape;61;p2"/>
              <p:cNvGrpSpPr/>
              <p:nvPr/>
            </p:nvGrpSpPr>
            <p:grpSpPr>
              <a:xfrm rot="2700000">
                <a:off x="140502" y="4460924"/>
                <a:ext cx="524584" cy="502337"/>
                <a:chOff x="1189791" y="-1767331"/>
                <a:chExt cx="904284" cy="865933"/>
              </a:xfrm>
            </p:grpSpPr>
            <p:sp>
              <p:nvSpPr>
                <p:cNvPr id="62" name="Google Shape;62;p2"/>
                <p:cNvSpPr/>
                <p:nvPr/>
              </p:nvSpPr>
              <p:spPr>
                <a:xfrm>
                  <a:off x="1189791" y="-1767331"/>
                  <a:ext cx="904284" cy="86593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gs>
                    <a:gs pos="18000">
                      <a:schemeClr val="lt1"/>
                    </a:gs>
                    <a:gs pos="56000">
                      <a:srgbClr val="FFFFFF">
                        <a:alpha val="0"/>
                      </a:srgbClr>
                    </a:gs>
                    <a:gs pos="74000">
                      <a:schemeClr val="lt1"/>
                    </a:gs>
                    <a:gs pos="100000">
                      <a:srgbClr val="9900FF">
                        <a:alpha val="28627"/>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3" name="Google Shape;63;p2"/>
                <p:cNvGrpSpPr/>
                <p:nvPr/>
              </p:nvGrpSpPr>
              <p:grpSpPr>
                <a:xfrm>
                  <a:off x="1232795" y="-1740829"/>
                  <a:ext cx="717621" cy="717392"/>
                  <a:chOff x="1483457" y="3953671"/>
                  <a:chExt cx="717621" cy="717392"/>
                </a:xfrm>
              </p:grpSpPr>
              <p:sp>
                <p:nvSpPr>
                  <p:cNvPr id="64" name="Google Shape;64;p2"/>
                  <p:cNvSpPr/>
                  <p:nvPr/>
                </p:nvSpPr>
                <p:spPr>
                  <a:xfrm>
                    <a:off x="1483457" y="4257265"/>
                    <a:ext cx="413799" cy="413799"/>
                  </a:xfrm>
                  <a:custGeom>
                    <a:avLst/>
                    <a:gdLst/>
                    <a:ahLst/>
                    <a:cxnLst/>
                    <a:rect l="l" t="t" r="r" b="b"/>
                    <a:pathLst>
                      <a:path w="27121" h="27121" extrusionOk="0">
                        <a:moveTo>
                          <a:pt x="381" y="1"/>
                        </a:moveTo>
                        <a:lnTo>
                          <a:pt x="0" y="382"/>
                        </a:lnTo>
                        <a:lnTo>
                          <a:pt x="26739" y="27121"/>
                        </a:lnTo>
                        <a:lnTo>
                          <a:pt x="27120" y="26740"/>
                        </a:lnTo>
                        <a:lnTo>
                          <a:pt x="381"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2"/>
                  <p:cNvSpPr/>
                  <p:nvPr/>
                </p:nvSpPr>
                <p:spPr>
                  <a:xfrm>
                    <a:off x="1559470" y="4181481"/>
                    <a:ext cx="413799" cy="413799"/>
                  </a:xfrm>
                  <a:custGeom>
                    <a:avLst/>
                    <a:gdLst/>
                    <a:ahLst/>
                    <a:cxnLst/>
                    <a:rect l="l" t="t" r="r" b="b"/>
                    <a:pathLst>
                      <a:path w="27121" h="27121" extrusionOk="0">
                        <a:moveTo>
                          <a:pt x="366" y="1"/>
                        </a:moveTo>
                        <a:lnTo>
                          <a:pt x="0" y="382"/>
                        </a:lnTo>
                        <a:lnTo>
                          <a:pt x="26739" y="27121"/>
                        </a:lnTo>
                        <a:lnTo>
                          <a:pt x="27120" y="26740"/>
                        </a:lnTo>
                        <a:lnTo>
                          <a:pt x="366"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2"/>
                  <p:cNvSpPr/>
                  <p:nvPr/>
                </p:nvSpPr>
                <p:spPr>
                  <a:xfrm>
                    <a:off x="1635483" y="4105239"/>
                    <a:ext cx="413799" cy="413799"/>
                  </a:xfrm>
                  <a:custGeom>
                    <a:avLst/>
                    <a:gdLst/>
                    <a:ahLst/>
                    <a:cxnLst/>
                    <a:rect l="l" t="t" r="r" b="b"/>
                    <a:pathLst>
                      <a:path w="27121" h="27121" extrusionOk="0">
                        <a:moveTo>
                          <a:pt x="366" y="1"/>
                        </a:moveTo>
                        <a:lnTo>
                          <a:pt x="1" y="381"/>
                        </a:lnTo>
                        <a:lnTo>
                          <a:pt x="26740" y="27120"/>
                        </a:lnTo>
                        <a:lnTo>
                          <a:pt x="27121" y="26755"/>
                        </a:lnTo>
                        <a:lnTo>
                          <a:pt x="366"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1711267" y="4029455"/>
                    <a:ext cx="413799" cy="413799"/>
                  </a:xfrm>
                  <a:custGeom>
                    <a:avLst/>
                    <a:gdLst/>
                    <a:ahLst/>
                    <a:cxnLst/>
                    <a:rect l="l" t="t" r="r" b="b"/>
                    <a:pathLst>
                      <a:path w="27121" h="27121" extrusionOk="0">
                        <a:moveTo>
                          <a:pt x="381" y="1"/>
                        </a:moveTo>
                        <a:lnTo>
                          <a:pt x="0" y="382"/>
                        </a:lnTo>
                        <a:lnTo>
                          <a:pt x="26755" y="27121"/>
                        </a:lnTo>
                        <a:lnTo>
                          <a:pt x="27120" y="26755"/>
                        </a:lnTo>
                        <a:lnTo>
                          <a:pt x="381"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1787280" y="3953671"/>
                    <a:ext cx="413799" cy="413799"/>
                  </a:xfrm>
                  <a:custGeom>
                    <a:avLst/>
                    <a:gdLst/>
                    <a:ahLst/>
                    <a:cxnLst/>
                    <a:rect l="l" t="t" r="r" b="b"/>
                    <a:pathLst>
                      <a:path w="27121" h="27121" extrusionOk="0">
                        <a:moveTo>
                          <a:pt x="382" y="1"/>
                        </a:moveTo>
                        <a:lnTo>
                          <a:pt x="1" y="382"/>
                        </a:lnTo>
                        <a:lnTo>
                          <a:pt x="26740" y="27121"/>
                        </a:lnTo>
                        <a:lnTo>
                          <a:pt x="27121" y="26740"/>
                        </a:lnTo>
                        <a:lnTo>
                          <a:pt x="382"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69" name="Google Shape;69;p2"/>
              <p:cNvSpPr/>
              <p:nvPr/>
            </p:nvSpPr>
            <p:spPr>
              <a:xfrm rot="-2700000">
                <a:off x="542534" y="4469276"/>
                <a:ext cx="492898" cy="391560"/>
              </a:xfrm>
              <a:custGeom>
                <a:avLst/>
                <a:gdLst/>
                <a:ahLst/>
                <a:cxnLst/>
                <a:rect l="l" t="t" r="r" b="b"/>
                <a:pathLst>
                  <a:path w="44612" h="35440" extrusionOk="0">
                    <a:moveTo>
                      <a:pt x="40817" y="1"/>
                    </a:moveTo>
                    <a:lnTo>
                      <a:pt x="37420" y="3383"/>
                    </a:lnTo>
                    <a:lnTo>
                      <a:pt x="41213" y="7177"/>
                    </a:lnTo>
                    <a:lnTo>
                      <a:pt x="44611" y="3779"/>
                    </a:lnTo>
                    <a:lnTo>
                      <a:pt x="40817" y="1"/>
                    </a:lnTo>
                    <a:close/>
                    <a:moveTo>
                      <a:pt x="22184" y="4099"/>
                    </a:moveTo>
                    <a:lnTo>
                      <a:pt x="18801" y="7482"/>
                    </a:lnTo>
                    <a:lnTo>
                      <a:pt x="22595" y="11275"/>
                    </a:lnTo>
                    <a:lnTo>
                      <a:pt x="25978" y="7878"/>
                    </a:lnTo>
                    <a:lnTo>
                      <a:pt x="22184" y="4099"/>
                    </a:lnTo>
                    <a:close/>
                    <a:moveTo>
                      <a:pt x="15983" y="10300"/>
                    </a:moveTo>
                    <a:lnTo>
                      <a:pt x="12585" y="13698"/>
                    </a:lnTo>
                    <a:lnTo>
                      <a:pt x="16379" y="17476"/>
                    </a:lnTo>
                    <a:lnTo>
                      <a:pt x="19776" y="14094"/>
                    </a:lnTo>
                    <a:lnTo>
                      <a:pt x="15983" y="10300"/>
                    </a:lnTo>
                    <a:close/>
                    <a:moveTo>
                      <a:pt x="9431" y="16852"/>
                    </a:moveTo>
                    <a:lnTo>
                      <a:pt x="6034" y="20249"/>
                    </a:lnTo>
                    <a:lnTo>
                      <a:pt x="15190" y="29406"/>
                    </a:lnTo>
                    <a:lnTo>
                      <a:pt x="18588" y="26008"/>
                    </a:lnTo>
                    <a:lnTo>
                      <a:pt x="9431" y="16852"/>
                    </a:lnTo>
                    <a:close/>
                    <a:moveTo>
                      <a:pt x="3383" y="22885"/>
                    </a:moveTo>
                    <a:lnTo>
                      <a:pt x="0" y="26283"/>
                    </a:lnTo>
                    <a:lnTo>
                      <a:pt x="9157" y="35440"/>
                    </a:lnTo>
                    <a:lnTo>
                      <a:pt x="12555" y="32057"/>
                    </a:lnTo>
                    <a:lnTo>
                      <a:pt x="3383" y="22885"/>
                    </a:lnTo>
                    <a:close/>
                  </a:path>
                </a:pathLst>
              </a:cu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0" name="Google Shape;70;p2"/>
            <p:cNvGrpSpPr/>
            <p:nvPr/>
          </p:nvGrpSpPr>
          <p:grpSpPr>
            <a:xfrm rot="-5400000">
              <a:off x="-461873" y="3769393"/>
              <a:ext cx="1351491" cy="1047516"/>
              <a:chOff x="-2460210" y="2758493"/>
              <a:chExt cx="1351491" cy="1047516"/>
            </a:xfrm>
          </p:grpSpPr>
          <p:sp>
            <p:nvSpPr>
              <p:cNvPr id="71" name="Google Shape;71;p2"/>
              <p:cNvSpPr/>
              <p:nvPr/>
            </p:nvSpPr>
            <p:spPr>
              <a:xfrm rot="-2700000">
                <a:off x="-2341816" y="3108554"/>
                <a:ext cx="582127" cy="575995"/>
              </a:xfrm>
              <a:custGeom>
                <a:avLst/>
                <a:gdLst/>
                <a:ahLst/>
                <a:cxnLst/>
                <a:rect l="l" t="t" r="r" b="b"/>
                <a:pathLst>
                  <a:path w="36171" h="35790" extrusionOk="0">
                    <a:moveTo>
                      <a:pt x="34030" y="1"/>
                    </a:moveTo>
                    <a:cubicBezTo>
                      <a:pt x="33531" y="1"/>
                      <a:pt x="33032" y="191"/>
                      <a:pt x="32651" y="572"/>
                    </a:cubicBezTo>
                    <a:cubicBezTo>
                      <a:pt x="31890" y="1334"/>
                      <a:pt x="31890" y="2568"/>
                      <a:pt x="32651" y="3330"/>
                    </a:cubicBezTo>
                    <a:cubicBezTo>
                      <a:pt x="33032" y="3711"/>
                      <a:pt x="33531" y="3901"/>
                      <a:pt x="34030" y="3901"/>
                    </a:cubicBezTo>
                    <a:cubicBezTo>
                      <a:pt x="34529" y="3901"/>
                      <a:pt x="35028" y="3711"/>
                      <a:pt x="35409" y="3330"/>
                    </a:cubicBezTo>
                    <a:cubicBezTo>
                      <a:pt x="36171" y="2568"/>
                      <a:pt x="36171" y="1334"/>
                      <a:pt x="35409" y="572"/>
                    </a:cubicBezTo>
                    <a:cubicBezTo>
                      <a:pt x="35028" y="191"/>
                      <a:pt x="34529" y="1"/>
                      <a:pt x="34030" y="1"/>
                    </a:cubicBezTo>
                    <a:close/>
                    <a:moveTo>
                      <a:pt x="27662" y="6385"/>
                    </a:moveTo>
                    <a:cubicBezTo>
                      <a:pt x="27163" y="6385"/>
                      <a:pt x="26664" y="6575"/>
                      <a:pt x="26283" y="6956"/>
                    </a:cubicBezTo>
                    <a:cubicBezTo>
                      <a:pt x="25521" y="7718"/>
                      <a:pt x="25521" y="8952"/>
                      <a:pt x="26283" y="9714"/>
                    </a:cubicBezTo>
                    <a:cubicBezTo>
                      <a:pt x="26664" y="10095"/>
                      <a:pt x="27163" y="10285"/>
                      <a:pt x="27662" y="10285"/>
                    </a:cubicBezTo>
                    <a:cubicBezTo>
                      <a:pt x="28161" y="10285"/>
                      <a:pt x="28660" y="10095"/>
                      <a:pt x="29040" y="9714"/>
                    </a:cubicBezTo>
                    <a:cubicBezTo>
                      <a:pt x="29802" y="8952"/>
                      <a:pt x="29802" y="7718"/>
                      <a:pt x="29040" y="6956"/>
                    </a:cubicBezTo>
                    <a:cubicBezTo>
                      <a:pt x="28660" y="6575"/>
                      <a:pt x="28161" y="6385"/>
                      <a:pt x="27662" y="6385"/>
                    </a:cubicBezTo>
                    <a:close/>
                    <a:moveTo>
                      <a:pt x="21285" y="12753"/>
                    </a:moveTo>
                    <a:cubicBezTo>
                      <a:pt x="20783" y="12753"/>
                      <a:pt x="20280" y="12944"/>
                      <a:pt x="19899" y="13325"/>
                    </a:cubicBezTo>
                    <a:cubicBezTo>
                      <a:pt x="19137" y="14086"/>
                      <a:pt x="19137" y="15336"/>
                      <a:pt x="19899" y="16097"/>
                    </a:cubicBezTo>
                    <a:cubicBezTo>
                      <a:pt x="20280" y="16478"/>
                      <a:pt x="20783" y="16669"/>
                      <a:pt x="21285" y="16669"/>
                    </a:cubicBezTo>
                    <a:cubicBezTo>
                      <a:pt x="21788" y="16669"/>
                      <a:pt x="22291" y="16478"/>
                      <a:pt x="22672" y="16097"/>
                    </a:cubicBezTo>
                    <a:cubicBezTo>
                      <a:pt x="23434" y="15336"/>
                      <a:pt x="23434" y="14086"/>
                      <a:pt x="22672" y="13325"/>
                    </a:cubicBezTo>
                    <a:cubicBezTo>
                      <a:pt x="22291" y="12944"/>
                      <a:pt x="21788" y="12753"/>
                      <a:pt x="21285" y="12753"/>
                    </a:cubicBezTo>
                    <a:close/>
                    <a:moveTo>
                      <a:pt x="14917" y="19128"/>
                    </a:moveTo>
                    <a:cubicBezTo>
                      <a:pt x="14415" y="19128"/>
                      <a:pt x="13913" y="19318"/>
                      <a:pt x="13530" y="19693"/>
                    </a:cubicBezTo>
                    <a:cubicBezTo>
                      <a:pt x="12768" y="20455"/>
                      <a:pt x="12768" y="21689"/>
                      <a:pt x="13530" y="22451"/>
                    </a:cubicBezTo>
                    <a:cubicBezTo>
                      <a:pt x="13911" y="22832"/>
                      <a:pt x="14410" y="23022"/>
                      <a:pt x="14909" y="23022"/>
                    </a:cubicBezTo>
                    <a:cubicBezTo>
                      <a:pt x="15408" y="23022"/>
                      <a:pt x="15907" y="22832"/>
                      <a:pt x="16288" y="22451"/>
                    </a:cubicBezTo>
                    <a:cubicBezTo>
                      <a:pt x="17050" y="21689"/>
                      <a:pt x="17050" y="20455"/>
                      <a:pt x="16288" y="19693"/>
                    </a:cubicBezTo>
                    <a:cubicBezTo>
                      <a:pt x="15909" y="19314"/>
                      <a:pt x="15413" y="19128"/>
                      <a:pt x="14917" y="19128"/>
                    </a:cubicBezTo>
                    <a:close/>
                    <a:moveTo>
                      <a:pt x="8525" y="25506"/>
                    </a:moveTo>
                    <a:cubicBezTo>
                      <a:pt x="8026" y="25506"/>
                      <a:pt x="7527" y="25696"/>
                      <a:pt x="7146" y="26077"/>
                    </a:cubicBezTo>
                    <a:cubicBezTo>
                      <a:pt x="6385" y="26839"/>
                      <a:pt x="6385" y="28073"/>
                      <a:pt x="7146" y="28835"/>
                    </a:cubicBezTo>
                    <a:cubicBezTo>
                      <a:pt x="7527" y="29216"/>
                      <a:pt x="8026" y="29406"/>
                      <a:pt x="8525" y="29406"/>
                    </a:cubicBezTo>
                    <a:cubicBezTo>
                      <a:pt x="9024" y="29406"/>
                      <a:pt x="9523" y="29216"/>
                      <a:pt x="9904" y="28835"/>
                    </a:cubicBezTo>
                    <a:cubicBezTo>
                      <a:pt x="10666" y="28073"/>
                      <a:pt x="10666" y="26839"/>
                      <a:pt x="9904" y="26077"/>
                    </a:cubicBezTo>
                    <a:cubicBezTo>
                      <a:pt x="9523" y="25696"/>
                      <a:pt x="9024" y="25506"/>
                      <a:pt x="8525" y="25506"/>
                    </a:cubicBezTo>
                    <a:close/>
                    <a:moveTo>
                      <a:pt x="2141" y="31874"/>
                    </a:moveTo>
                    <a:cubicBezTo>
                      <a:pt x="1642" y="31874"/>
                      <a:pt x="1143" y="32065"/>
                      <a:pt x="763" y="32446"/>
                    </a:cubicBezTo>
                    <a:cubicBezTo>
                      <a:pt x="1" y="33207"/>
                      <a:pt x="1" y="34457"/>
                      <a:pt x="763" y="35219"/>
                    </a:cubicBezTo>
                    <a:cubicBezTo>
                      <a:pt x="1143" y="35599"/>
                      <a:pt x="1642" y="35790"/>
                      <a:pt x="2141" y="35790"/>
                    </a:cubicBezTo>
                    <a:cubicBezTo>
                      <a:pt x="2640" y="35790"/>
                      <a:pt x="3139" y="35599"/>
                      <a:pt x="3520" y="35219"/>
                    </a:cubicBezTo>
                    <a:cubicBezTo>
                      <a:pt x="4282" y="34457"/>
                      <a:pt x="4282" y="33207"/>
                      <a:pt x="3520" y="32446"/>
                    </a:cubicBezTo>
                    <a:cubicBezTo>
                      <a:pt x="3139" y="32065"/>
                      <a:pt x="2640" y="31874"/>
                      <a:pt x="2141" y="31874"/>
                    </a:cubicBezTo>
                    <a:close/>
                  </a:path>
                </a:pathLst>
              </a:custGeom>
              <a:gradFill>
                <a:gsLst>
                  <a:gs pos="0">
                    <a:srgbClr val="9900FF">
                      <a:alpha val="46666"/>
                      <a:alpha val="46820"/>
                    </a:srgbClr>
                  </a:gs>
                  <a:gs pos="100000">
                    <a:srgbClr val="FFFFFF">
                      <a:alpha val="0"/>
                      <a:alpha val="4682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rot="-2700000">
                <a:off x="-2157466" y="3032354"/>
                <a:ext cx="582127" cy="575995"/>
              </a:xfrm>
              <a:custGeom>
                <a:avLst/>
                <a:gdLst/>
                <a:ahLst/>
                <a:cxnLst/>
                <a:rect l="l" t="t" r="r" b="b"/>
                <a:pathLst>
                  <a:path w="36171" h="35790" extrusionOk="0">
                    <a:moveTo>
                      <a:pt x="34030" y="1"/>
                    </a:moveTo>
                    <a:cubicBezTo>
                      <a:pt x="33531" y="1"/>
                      <a:pt x="33032" y="191"/>
                      <a:pt x="32651" y="572"/>
                    </a:cubicBezTo>
                    <a:cubicBezTo>
                      <a:pt x="31890" y="1334"/>
                      <a:pt x="31890" y="2568"/>
                      <a:pt x="32651" y="3330"/>
                    </a:cubicBezTo>
                    <a:cubicBezTo>
                      <a:pt x="33032" y="3711"/>
                      <a:pt x="33531" y="3901"/>
                      <a:pt x="34030" y="3901"/>
                    </a:cubicBezTo>
                    <a:cubicBezTo>
                      <a:pt x="34529" y="3901"/>
                      <a:pt x="35028" y="3711"/>
                      <a:pt x="35409" y="3330"/>
                    </a:cubicBezTo>
                    <a:cubicBezTo>
                      <a:pt x="36171" y="2568"/>
                      <a:pt x="36171" y="1334"/>
                      <a:pt x="35409" y="572"/>
                    </a:cubicBezTo>
                    <a:cubicBezTo>
                      <a:pt x="35028" y="191"/>
                      <a:pt x="34529" y="1"/>
                      <a:pt x="34030" y="1"/>
                    </a:cubicBezTo>
                    <a:close/>
                    <a:moveTo>
                      <a:pt x="27662" y="6385"/>
                    </a:moveTo>
                    <a:cubicBezTo>
                      <a:pt x="27163" y="6385"/>
                      <a:pt x="26664" y="6575"/>
                      <a:pt x="26283" y="6956"/>
                    </a:cubicBezTo>
                    <a:cubicBezTo>
                      <a:pt x="25521" y="7718"/>
                      <a:pt x="25521" y="8952"/>
                      <a:pt x="26283" y="9714"/>
                    </a:cubicBezTo>
                    <a:cubicBezTo>
                      <a:pt x="26664" y="10095"/>
                      <a:pt x="27163" y="10285"/>
                      <a:pt x="27662" y="10285"/>
                    </a:cubicBezTo>
                    <a:cubicBezTo>
                      <a:pt x="28161" y="10285"/>
                      <a:pt x="28660" y="10095"/>
                      <a:pt x="29040" y="9714"/>
                    </a:cubicBezTo>
                    <a:cubicBezTo>
                      <a:pt x="29802" y="8952"/>
                      <a:pt x="29802" y="7718"/>
                      <a:pt x="29040" y="6956"/>
                    </a:cubicBezTo>
                    <a:cubicBezTo>
                      <a:pt x="28660" y="6575"/>
                      <a:pt x="28161" y="6385"/>
                      <a:pt x="27662" y="6385"/>
                    </a:cubicBezTo>
                    <a:close/>
                    <a:moveTo>
                      <a:pt x="21285" y="12753"/>
                    </a:moveTo>
                    <a:cubicBezTo>
                      <a:pt x="20783" y="12753"/>
                      <a:pt x="20280" y="12944"/>
                      <a:pt x="19899" y="13325"/>
                    </a:cubicBezTo>
                    <a:cubicBezTo>
                      <a:pt x="19137" y="14086"/>
                      <a:pt x="19137" y="15336"/>
                      <a:pt x="19899" y="16097"/>
                    </a:cubicBezTo>
                    <a:cubicBezTo>
                      <a:pt x="20280" y="16478"/>
                      <a:pt x="20783" y="16669"/>
                      <a:pt x="21285" y="16669"/>
                    </a:cubicBezTo>
                    <a:cubicBezTo>
                      <a:pt x="21788" y="16669"/>
                      <a:pt x="22291" y="16478"/>
                      <a:pt x="22672" y="16097"/>
                    </a:cubicBezTo>
                    <a:cubicBezTo>
                      <a:pt x="23434" y="15336"/>
                      <a:pt x="23434" y="14086"/>
                      <a:pt x="22672" y="13325"/>
                    </a:cubicBezTo>
                    <a:cubicBezTo>
                      <a:pt x="22291" y="12944"/>
                      <a:pt x="21788" y="12753"/>
                      <a:pt x="21285" y="12753"/>
                    </a:cubicBezTo>
                    <a:close/>
                    <a:moveTo>
                      <a:pt x="14917" y="19128"/>
                    </a:moveTo>
                    <a:cubicBezTo>
                      <a:pt x="14415" y="19128"/>
                      <a:pt x="13913" y="19318"/>
                      <a:pt x="13530" y="19693"/>
                    </a:cubicBezTo>
                    <a:cubicBezTo>
                      <a:pt x="12768" y="20455"/>
                      <a:pt x="12768" y="21689"/>
                      <a:pt x="13530" y="22451"/>
                    </a:cubicBezTo>
                    <a:cubicBezTo>
                      <a:pt x="13911" y="22832"/>
                      <a:pt x="14410" y="23022"/>
                      <a:pt x="14909" y="23022"/>
                    </a:cubicBezTo>
                    <a:cubicBezTo>
                      <a:pt x="15408" y="23022"/>
                      <a:pt x="15907" y="22832"/>
                      <a:pt x="16288" y="22451"/>
                    </a:cubicBezTo>
                    <a:cubicBezTo>
                      <a:pt x="17050" y="21689"/>
                      <a:pt x="17050" y="20455"/>
                      <a:pt x="16288" y="19693"/>
                    </a:cubicBezTo>
                    <a:cubicBezTo>
                      <a:pt x="15909" y="19314"/>
                      <a:pt x="15413" y="19128"/>
                      <a:pt x="14917" y="19128"/>
                    </a:cubicBezTo>
                    <a:close/>
                    <a:moveTo>
                      <a:pt x="8525" y="25506"/>
                    </a:moveTo>
                    <a:cubicBezTo>
                      <a:pt x="8026" y="25506"/>
                      <a:pt x="7527" y="25696"/>
                      <a:pt x="7146" y="26077"/>
                    </a:cubicBezTo>
                    <a:cubicBezTo>
                      <a:pt x="6385" y="26839"/>
                      <a:pt x="6385" y="28073"/>
                      <a:pt x="7146" y="28835"/>
                    </a:cubicBezTo>
                    <a:cubicBezTo>
                      <a:pt x="7527" y="29216"/>
                      <a:pt x="8026" y="29406"/>
                      <a:pt x="8525" y="29406"/>
                    </a:cubicBezTo>
                    <a:cubicBezTo>
                      <a:pt x="9024" y="29406"/>
                      <a:pt x="9523" y="29216"/>
                      <a:pt x="9904" y="28835"/>
                    </a:cubicBezTo>
                    <a:cubicBezTo>
                      <a:pt x="10666" y="28073"/>
                      <a:pt x="10666" y="26839"/>
                      <a:pt x="9904" y="26077"/>
                    </a:cubicBezTo>
                    <a:cubicBezTo>
                      <a:pt x="9523" y="25696"/>
                      <a:pt x="9024" y="25506"/>
                      <a:pt x="8525" y="25506"/>
                    </a:cubicBezTo>
                    <a:close/>
                    <a:moveTo>
                      <a:pt x="2141" y="31874"/>
                    </a:moveTo>
                    <a:cubicBezTo>
                      <a:pt x="1642" y="31874"/>
                      <a:pt x="1143" y="32065"/>
                      <a:pt x="763" y="32446"/>
                    </a:cubicBezTo>
                    <a:cubicBezTo>
                      <a:pt x="1" y="33207"/>
                      <a:pt x="1" y="34457"/>
                      <a:pt x="763" y="35219"/>
                    </a:cubicBezTo>
                    <a:cubicBezTo>
                      <a:pt x="1143" y="35599"/>
                      <a:pt x="1642" y="35790"/>
                      <a:pt x="2141" y="35790"/>
                    </a:cubicBezTo>
                    <a:cubicBezTo>
                      <a:pt x="2640" y="35790"/>
                      <a:pt x="3139" y="35599"/>
                      <a:pt x="3520" y="35219"/>
                    </a:cubicBezTo>
                    <a:cubicBezTo>
                      <a:pt x="4282" y="34457"/>
                      <a:pt x="4282" y="33207"/>
                      <a:pt x="3520" y="32446"/>
                    </a:cubicBezTo>
                    <a:cubicBezTo>
                      <a:pt x="3139" y="32065"/>
                      <a:pt x="2640" y="31874"/>
                      <a:pt x="2141" y="31874"/>
                    </a:cubicBezTo>
                    <a:close/>
                  </a:path>
                </a:pathLst>
              </a:custGeom>
              <a:gradFill>
                <a:gsLst>
                  <a:gs pos="0">
                    <a:srgbClr val="9900FF">
                      <a:alpha val="46666"/>
                      <a:alpha val="46820"/>
                    </a:srgbClr>
                  </a:gs>
                  <a:gs pos="100000">
                    <a:srgbClr val="FFFFFF">
                      <a:alpha val="0"/>
                      <a:alpha val="4682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2"/>
              <p:cNvSpPr/>
              <p:nvPr/>
            </p:nvSpPr>
            <p:spPr>
              <a:xfrm rot="-2700000">
                <a:off x="-1993591" y="2956154"/>
                <a:ext cx="582127" cy="575995"/>
              </a:xfrm>
              <a:custGeom>
                <a:avLst/>
                <a:gdLst/>
                <a:ahLst/>
                <a:cxnLst/>
                <a:rect l="l" t="t" r="r" b="b"/>
                <a:pathLst>
                  <a:path w="36171" h="35790" extrusionOk="0">
                    <a:moveTo>
                      <a:pt x="34030" y="1"/>
                    </a:moveTo>
                    <a:cubicBezTo>
                      <a:pt x="33531" y="1"/>
                      <a:pt x="33032" y="191"/>
                      <a:pt x="32651" y="572"/>
                    </a:cubicBezTo>
                    <a:cubicBezTo>
                      <a:pt x="31890" y="1334"/>
                      <a:pt x="31890" y="2568"/>
                      <a:pt x="32651" y="3330"/>
                    </a:cubicBezTo>
                    <a:cubicBezTo>
                      <a:pt x="33032" y="3711"/>
                      <a:pt x="33531" y="3901"/>
                      <a:pt x="34030" y="3901"/>
                    </a:cubicBezTo>
                    <a:cubicBezTo>
                      <a:pt x="34529" y="3901"/>
                      <a:pt x="35028" y="3711"/>
                      <a:pt x="35409" y="3330"/>
                    </a:cubicBezTo>
                    <a:cubicBezTo>
                      <a:pt x="36171" y="2568"/>
                      <a:pt x="36171" y="1334"/>
                      <a:pt x="35409" y="572"/>
                    </a:cubicBezTo>
                    <a:cubicBezTo>
                      <a:pt x="35028" y="191"/>
                      <a:pt x="34529" y="1"/>
                      <a:pt x="34030" y="1"/>
                    </a:cubicBezTo>
                    <a:close/>
                    <a:moveTo>
                      <a:pt x="27662" y="6385"/>
                    </a:moveTo>
                    <a:cubicBezTo>
                      <a:pt x="27163" y="6385"/>
                      <a:pt x="26664" y="6575"/>
                      <a:pt x="26283" y="6956"/>
                    </a:cubicBezTo>
                    <a:cubicBezTo>
                      <a:pt x="25521" y="7718"/>
                      <a:pt x="25521" y="8952"/>
                      <a:pt x="26283" y="9714"/>
                    </a:cubicBezTo>
                    <a:cubicBezTo>
                      <a:pt x="26664" y="10095"/>
                      <a:pt x="27163" y="10285"/>
                      <a:pt x="27662" y="10285"/>
                    </a:cubicBezTo>
                    <a:cubicBezTo>
                      <a:pt x="28161" y="10285"/>
                      <a:pt x="28660" y="10095"/>
                      <a:pt x="29040" y="9714"/>
                    </a:cubicBezTo>
                    <a:cubicBezTo>
                      <a:pt x="29802" y="8952"/>
                      <a:pt x="29802" y="7718"/>
                      <a:pt x="29040" y="6956"/>
                    </a:cubicBezTo>
                    <a:cubicBezTo>
                      <a:pt x="28660" y="6575"/>
                      <a:pt x="28161" y="6385"/>
                      <a:pt x="27662" y="6385"/>
                    </a:cubicBezTo>
                    <a:close/>
                    <a:moveTo>
                      <a:pt x="21285" y="12753"/>
                    </a:moveTo>
                    <a:cubicBezTo>
                      <a:pt x="20783" y="12753"/>
                      <a:pt x="20280" y="12944"/>
                      <a:pt x="19899" y="13325"/>
                    </a:cubicBezTo>
                    <a:cubicBezTo>
                      <a:pt x="19137" y="14086"/>
                      <a:pt x="19137" y="15336"/>
                      <a:pt x="19899" y="16097"/>
                    </a:cubicBezTo>
                    <a:cubicBezTo>
                      <a:pt x="20280" y="16478"/>
                      <a:pt x="20783" y="16669"/>
                      <a:pt x="21285" y="16669"/>
                    </a:cubicBezTo>
                    <a:cubicBezTo>
                      <a:pt x="21788" y="16669"/>
                      <a:pt x="22291" y="16478"/>
                      <a:pt x="22672" y="16097"/>
                    </a:cubicBezTo>
                    <a:cubicBezTo>
                      <a:pt x="23434" y="15336"/>
                      <a:pt x="23434" y="14086"/>
                      <a:pt x="22672" y="13325"/>
                    </a:cubicBezTo>
                    <a:cubicBezTo>
                      <a:pt x="22291" y="12944"/>
                      <a:pt x="21788" y="12753"/>
                      <a:pt x="21285" y="12753"/>
                    </a:cubicBezTo>
                    <a:close/>
                    <a:moveTo>
                      <a:pt x="14917" y="19128"/>
                    </a:moveTo>
                    <a:cubicBezTo>
                      <a:pt x="14415" y="19128"/>
                      <a:pt x="13913" y="19318"/>
                      <a:pt x="13530" y="19693"/>
                    </a:cubicBezTo>
                    <a:cubicBezTo>
                      <a:pt x="12768" y="20455"/>
                      <a:pt x="12768" y="21689"/>
                      <a:pt x="13530" y="22451"/>
                    </a:cubicBezTo>
                    <a:cubicBezTo>
                      <a:pt x="13911" y="22832"/>
                      <a:pt x="14410" y="23022"/>
                      <a:pt x="14909" y="23022"/>
                    </a:cubicBezTo>
                    <a:cubicBezTo>
                      <a:pt x="15408" y="23022"/>
                      <a:pt x="15907" y="22832"/>
                      <a:pt x="16288" y="22451"/>
                    </a:cubicBezTo>
                    <a:cubicBezTo>
                      <a:pt x="17050" y="21689"/>
                      <a:pt x="17050" y="20455"/>
                      <a:pt x="16288" y="19693"/>
                    </a:cubicBezTo>
                    <a:cubicBezTo>
                      <a:pt x="15909" y="19314"/>
                      <a:pt x="15413" y="19128"/>
                      <a:pt x="14917" y="19128"/>
                    </a:cubicBezTo>
                    <a:close/>
                    <a:moveTo>
                      <a:pt x="8525" y="25506"/>
                    </a:moveTo>
                    <a:cubicBezTo>
                      <a:pt x="8026" y="25506"/>
                      <a:pt x="7527" y="25696"/>
                      <a:pt x="7146" y="26077"/>
                    </a:cubicBezTo>
                    <a:cubicBezTo>
                      <a:pt x="6385" y="26839"/>
                      <a:pt x="6385" y="28073"/>
                      <a:pt x="7146" y="28835"/>
                    </a:cubicBezTo>
                    <a:cubicBezTo>
                      <a:pt x="7527" y="29216"/>
                      <a:pt x="8026" y="29406"/>
                      <a:pt x="8525" y="29406"/>
                    </a:cubicBezTo>
                    <a:cubicBezTo>
                      <a:pt x="9024" y="29406"/>
                      <a:pt x="9523" y="29216"/>
                      <a:pt x="9904" y="28835"/>
                    </a:cubicBezTo>
                    <a:cubicBezTo>
                      <a:pt x="10666" y="28073"/>
                      <a:pt x="10666" y="26839"/>
                      <a:pt x="9904" y="26077"/>
                    </a:cubicBezTo>
                    <a:cubicBezTo>
                      <a:pt x="9523" y="25696"/>
                      <a:pt x="9024" y="25506"/>
                      <a:pt x="8525" y="25506"/>
                    </a:cubicBezTo>
                    <a:close/>
                    <a:moveTo>
                      <a:pt x="2141" y="31874"/>
                    </a:moveTo>
                    <a:cubicBezTo>
                      <a:pt x="1642" y="31874"/>
                      <a:pt x="1143" y="32065"/>
                      <a:pt x="763" y="32446"/>
                    </a:cubicBezTo>
                    <a:cubicBezTo>
                      <a:pt x="1" y="33207"/>
                      <a:pt x="1" y="34457"/>
                      <a:pt x="763" y="35219"/>
                    </a:cubicBezTo>
                    <a:cubicBezTo>
                      <a:pt x="1143" y="35599"/>
                      <a:pt x="1642" y="35790"/>
                      <a:pt x="2141" y="35790"/>
                    </a:cubicBezTo>
                    <a:cubicBezTo>
                      <a:pt x="2640" y="35790"/>
                      <a:pt x="3139" y="35599"/>
                      <a:pt x="3520" y="35219"/>
                    </a:cubicBezTo>
                    <a:cubicBezTo>
                      <a:pt x="4282" y="34457"/>
                      <a:pt x="4282" y="33207"/>
                      <a:pt x="3520" y="32446"/>
                    </a:cubicBezTo>
                    <a:cubicBezTo>
                      <a:pt x="3139" y="32065"/>
                      <a:pt x="2640" y="31874"/>
                      <a:pt x="2141" y="31874"/>
                    </a:cubicBezTo>
                    <a:close/>
                  </a:path>
                </a:pathLst>
              </a:custGeom>
              <a:gradFill>
                <a:gsLst>
                  <a:gs pos="0">
                    <a:srgbClr val="9900FF">
                      <a:alpha val="46666"/>
                      <a:alpha val="46820"/>
                    </a:srgbClr>
                  </a:gs>
                  <a:gs pos="100000">
                    <a:srgbClr val="FFFFFF">
                      <a:alpha val="0"/>
                      <a:alpha val="4682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2"/>
              <p:cNvSpPr/>
              <p:nvPr/>
            </p:nvSpPr>
            <p:spPr>
              <a:xfrm rot="-2700000">
                <a:off x="-1809241" y="2879954"/>
                <a:ext cx="582127" cy="575995"/>
              </a:xfrm>
              <a:custGeom>
                <a:avLst/>
                <a:gdLst/>
                <a:ahLst/>
                <a:cxnLst/>
                <a:rect l="l" t="t" r="r" b="b"/>
                <a:pathLst>
                  <a:path w="36171" h="35790" extrusionOk="0">
                    <a:moveTo>
                      <a:pt x="34030" y="1"/>
                    </a:moveTo>
                    <a:cubicBezTo>
                      <a:pt x="33531" y="1"/>
                      <a:pt x="33032" y="191"/>
                      <a:pt x="32651" y="572"/>
                    </a:cubicBezTo>
                    <a:cubicBezTo>
                      <a:pt x="31890" y="1334"/>
                      <a:pt x="31890" y="2568"/>
                      <a:pt x="32651" y="3330"/>
                    </a:cubicBezTo>
                    <a:cubicBezTo>
                      <a:pt x="33032" y="3711"/>
                      <a:pt x="33531" y="3901"/>
                      <a:pt x="34030" y="3901"/>
                    </a:cubicBezTo>
                    <a:cubicBezTo>
                      <a:pt x="34529" y="3901"/>
                      <a:pt x="35028" y="3711"/>
                      <a:pt x="35409" y="3330"/>
                    </a:cubicBezTo>
                    <a:cubicBezTo>
                      <a:pt x="36171" y="2568"/>
                      <a:pt x="36171" y="1334"/>
                      <a:pt x="35409" y="572"/>
                    </a:cubicBezTo>
                    <a:cubicBezTo>
                      <a:pt x="35028" y="191"/>
                      <a:pt x="34529" y="1"/>
                      <a:pt x="34030" y="1"/>
                    </a:cubicBezTo>
                    <a:close/>
                    <a:moveTo>
                      <a:pt x="27662" y="6385"/>
                    </a:moveTo>
                    <a:cubicBezTo>
                      <a:pt x="27163" y="6385"/>
                      <a:pt x="26664" y="6575"/>
                      <a:pt x="26283" y="6956"/>
                    </a:cubicBezTo>
                    <a:cubicBezTo>
                      <a:pt x="25521" y="7718"/>
                      <a:pt x="25521" y="8952"/>
                      <a:pt x="26283" y="9714"/>
                    </a:cubicBezTo>
                    <a:cubicBezTo>
                      <a:pt x="26664" y="10095"/>
                      <a:pt x="27163" y="10285"/>
                      <a:pt x="27662" y="10285"/>
                    </a:cubicBezTo>
                    <a:cubicBezTo>
                      <a:pt x="28161" y="10285"/>
                      <a:pt x="28660" y="10095"/>
                      <a:pt x="29040" y="9714"/>
                    </a:cubicBezTo>
                    <a:cubicBezTo>
                      <a:pt x="29802" y="8952"/>
                      <a:pt x="29802" y="7718"/>
                      <a:pt x="29040" y="6956"/>
                    </a:cubicBezTo>
                    <a:cubicBezTo>
                      <a:pt x="28660" y="6575"/>
                      <a:pt x="28161" y="6385"/>
                      <a:pt x="27662" y="6385"/>
                    </a:cubicBezTo>
                    <a:close/>
                    <a:moveTo>
                      <a:pt x="21285" y="12753"/>
                    </a:moveTo>
                    <a:cubicBezTo>
                      <a:pt x="20783" y="12753"/>
                      <a:pt x="20280" y="12944"/>
                      <a:pt x="19899" y="13325"/>
                    </a:cubicBezTo>
                    <a:cubicBezTo>
                      <a:pt x="19137" y="14086"/>
                      <a:pt x="19137" y="15336"/>
                      <a:pt x="19899" y="16097"/>
                    </a:cubicBezTo>
                    <a:cubicBezTo>
                      <a:pt x="20280" y="16478"/>
                      <a:pt x="20783" y="16669"/>
                      <a:pt x="21285" y="16669"/>
                    </a:cubicBezTo>
                    <a:cubicBezTo>
                      <a:pt x="21788" y="16669"/>
                      <a:pt x="22291" y="16478"/>
                      <a:pt x="22672" y="16097"/>
                    </a:cubicBezTo>
                    <a:cubicBezTo>
                      <a:pt x="23434" y="15336"/>
                      <a:pt x="23434" y="14086"/>
                      <a:pt x="22672" y="13325"/>
                    </a:cubicBezTo>
                    <a:cubicBezTo>
                      <a:pt x="22291" y="12944"/>
                      <a:pt x="21788" y="12753"/>
                      <a:pt x="21285" y="12753"/>
                    </a:cubicBezTo>
                    <a:close/>
                    <a:moveTo>
                      <a:pt x="14917" y="19128"/>
                    </a:moveTo>
                    <a:cubicBezTo>
                      <a:pt x="14415" y="19128"/>
                      <a:pt x="13913" y="19318"/>
                      <a:pt x="13530" y="19693"/>
                    </a:cubicBezTo>
                    <a:cubicBezTo>
                      <a:pt x="12768" y="20455"/>
                      <a:pt x="12768" y="21689"/>
                      <a:pt x="13530" y="22451"/>
                    </a:cubicBezTo>
                    <a:cubicBezTo>
                      <a:pt x="13911" y="22832"/>
                      <a:pt x="14410" y="23022"/>
                      <a:pt x="14909" y="23022"/>
                    </a:cubicBezTo>
                    <a:cubicBezTo>
                      <a:pt x="15408" y="23022"/>
                      <a:pt x="15907" y="22832"/>
                      <a:pt x="16288" y="22451"/>
                    </a:cubicBezTo>
                    <a:cubicBezTo>
                      <a:pt x="17050" y="21689"/>
                      <a:pt x="17050" y="20455"/>
                      <a:pt x="16288" y="19693"/>
                    </a:cubicBezTo>
                    <a:cubicBezTo>
                      <a:pt x="15909" y="19314"/>
                      <a:pt x="15413" y="19128"/>
                      <a:pt x="14917" y="19128"/>
                    </a:cubicBezTo>
                    <a:close/>
                    <a:moveTo>
                      <a:pt x="8525" y="25506"/>
                    </a:moveTo>
                    <a:cubicBezTo>
                      <a:pt x="8026" y="25506"/>
                      <a:pt x="7527" y="25696"/>
                      <a:pt x="7146" y="26077"/>
                    </a:cubicBezTo>
                    <a:cubicBezTo>
                      <a:pt x="6385" y="26839"/>
                      <a:pt x="6385" y="28073"/>
                      <a:pt x="7146" y="28835"/>
                    </a:cubicBezTo>
                    <a:cubicBezTo>
                      <a:pt x="7527" y="29216"/>
                      <a:pt x="8026" y="29406"/>
                      <a:pt x="8525" y="29406"/>
                    </a:cubicBezTo>
                    <a:cubicBezTo>
                      <a:pt x="9024" y="29406"/>
                      <a:pt x="9523" y="29216"/>
                      <a:pt x="9904" y="28835"/>
                    </a:cubicBezTo>
                    <a:cubicBezTo>
                      <a:pt x="10666" y="28073"/>
                      <a:pt x="10666" y="26839"/>
                      <a:pt x="9904" y="26077"/>
                    </a:cubicBezTo>
                    <a:cubicBezTo>
                      <a:pt x="9523" y="25696"/>
                      <a:pt x="9024" y="25506"/>
                      <a:pt x="8525" y="25506"/>
                    </a:cubicBezTo>
                    <a:close/>
                    <a:moveTo>
                      <a:pt x="2141" y="31874"/>
                    </a:moveTo>
                    <a:cubicBezTo>
                      <a:pt x="1642" y="31874"/>
                      <a:pt x="1143" y="32065"/>
                      <a:pt x="763" y="32446"/>
                    </a:cubicBezTo>
                    <a:cubicBezTo>
                      <a:pt x="1" y="33207"/>
                      <a:pt x="1" y="34457"/>
                      <a:pt x="763" y="35219"/>
                    </a:cubicBezTo>
                    <a:cubicBezTo>
                      <a:pt x="1143" y="35599"/>
                      <a:pt x="1642" y="35790"/>
                      <a:pt x="2141" y="35790"/>
                    </a:cubicBezTo>
                    <a:cubicBezTo>
                      <a:pt x="2640" y="35790"/>
                      <a:pt x="3139" y="35599"/>
                      <a:pt x="3520" y="35219"/>
                    </a:cubicBezTo>
                    <a:cubicBezTo>
                      <a:pt x="4282" y="34457"/>
                      <a:pt x="4282" y="33207"/>
                      <a:pt x="3520" y="32446"/>
                    </a:cubicBezTo>
                    <a:cubicBezTo>
                      <a:pt x="3139" y="32065"/>
                      <a:pt x="2640" y="31874"/>
                      <a:pt x="2141" y="31874"/>
                    </a:cubicBezTo>
                    <a:close/>
                  </a:path>
                </a:pathLst>
              </a:custGeom>
              <a:gradFill>
                <a:gsLst>
                  <a:gs pos="0">
                    <a:srgbClr val="9900FF">
                      <a:alpha val="46666"/>
                      <a:alpha val="46820"/>
                    </a:srgbClr>
                  </a:gs>
                  <a:gs pos="100000">
                    <a:srgbClr val="FFFFFF">
                      <a:alpha val="0"/>
                      <a:alpha val="4682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5" name="Google Shape;75;p2"/>
            <p:cNvGrpSpPr/>
            <p:nvPr/>
          </p:nvGrpSpPr>
          <p:grpSpPr>
            <a:xfrm>
              <a:off x="438999" y="4567398"/>
              <a:ext cx="699940" cy="478601"/>
              <a:chOff x="39722" y="4349021"/>
              <a:chExt cx="1061964" cy="726143"/>
            </a:xfrm>
          </p:grpSpPr>
          <p:grpSp>
            <p:nvGrpSpPr>
              <p:cNvPr id="76" name="Google Shape;76;p2"/>
              <p:cNvGrpSpPr/>
              <p:nvPr/>
            </p:nvGrpSpPr>
            <p:grpSpPr>
              <a:xfrm rot="2700000">
                <a:off x="140502" y="4460924"/>
                <a:ext cx="524584" cy="502337"/>
                <a:chOff x="1189791" y="-1767331"/>
                <a:chExt cx="904284" cy="865933"/>
              </a:xfrm>
            </p:grpSpPr>
            <p:sp>
              <p:nvSpPr>
                <p:cNvPr id="77" name="Google Shape;77;p2"/>
                <p:cNvSpPr/>
                <p:nvPr/>
              </p:nvSpPr>
              <p:spPr>
                <a:xfrm>
                  <a:off x="1189791" y="-1767331"/>
                  <a:ext cx="904284" cy="86593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gs>
                    <a:gs pos="18000">
                      <a:schemeClr val="lt1"/>
                    </a:gs>
                    <a:gs pos="56000">
                      <a:srgbClr val="FFFFFF">
                        <a:alpha val="0"/>
                      </a:srgbClr>
                    </a:gs>
                    <a:gs pos="74000">
                      <a:schemeClr val="lt1"/>
                    </a:gs>
                    <a:gs pos="100000">
                      <a:srgbClr val="9900FF">
                        <a:alpha val="28627"/>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8" name="Google Shape;78;p2"/>
                <p:cNvGrpSpPr/>
                <p:nvPr/>
              </p:nvGrpSpPr>
              <p:grpSpPr>
                <a:xfrm>
                  <a:off x="1232795" y="-1740829"/>
                  <a:ext cx="717621" cy="717392"/>
                  <a:chOff x="1483457" y="3953671"/>
                  <a:chExt cx="717621" cy="717392"/>
                </a:xfrm>
              </p:grpSpPr>
              <p:sp>
                <p:nvSpPr>
                  <p:cNvPr id="79" name="Google Shape;79;p2"/>
                  <p:cNvSpPr/>
                  <p:nvPr/>
                </p:nvSpPr>
                <p:spPr>
                  <a:xfrm>
                    <a:off x="1483457" y="4257265"/>
                    <a:ext cx="413799" cy="413799"/>
                  </a:xfrm>
                  <a:custGeom>
                    <a:avLst/>
                    <a:gdLst/>
                    <a:ahLst/>
                    <a:cxnLst/>
                    <a:rect l="l" t="t" r="r" b="b"/>
                    <a:pathLst>
                      <a:path w="27121" h="27121" extrusionOk="0">
                        <a:moveTo>
                          <a:pt x="381" y="1"/>
                        </a:moveTo>
                        <a:lnTo>
                          <a:pt x="0" y="382"/>
                        </a:lnTo>
                        <a:lnTo>
                          <a:pt x="26739" y="27121"/>
                        </a:lnTo>
                        <a:lnTo>
                          <a:pt x="27120" y="26740"/>
                        </a:lnTo>
                        <a:lnTo>
                          <a:pt x="381"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2"/>
                  <p:cNvSpPr/>
                  <p:nvPr/>
                </p:nvSpPr>
                <p:spPr>
                  <a:xfrm>
                    <a:off x="1559470" y="4181481"/>
                    <a:ext cx="413799" cy="413799"/>
                  </a:xfrm>
                  <a:custGeom>
                    <a:avLst/>
                    <a:gdLst/>
                    <a:ahLst/>
                    <a:cxnLst/>
                    <a:rect l="l" t="t" r="r" b="b"/>
                    <a:pathLst>
                      <a:path w="27121" h="27121" extrusionOk="0">
                        <a:moveTo>
                          <a:pt x="366" y="1"/>
                        </a:moveTo>
                        <a:lnTo>
                          <a:pt x="0" y="382"/>
                        </a:lnTo>
                        <a:lnTo>
                          <a:pt x="26739" y="27121"/>
                        </a:lnTo>
                        <a:lnTo>
                          <a:pt x="27120" y="26740"/>
                        </a:lnTo>
                        <a:lnTo>
                          <a:pt x="366"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2"/>
                  <p:cNvSpPr/>
                  <p:nvPr/>
                </p:nvSpPr>
                <p:spPr>
                  <a:xfrm>
                    <a:off x="1635483" y="4105239"/>
                    <a:ext cx="413799" cy="413799"/>
                  </a:xfrm>
                  <a:custGeom>
                    <a:avLst/>
                    <a:gdLst/>
                    <a:ahLst/>
                    <a:cxnLst/>
                    <a:rect l="l" t="t" r="r" b="b"/>
                    <a:pathLst>
                      <a:path w="27121" h="27121" extrusionOk="0">
                        <a:moveTo>
                          <a:pt x="366" y="1"/>
                        </a:moveTo>
                        <a:lnTo>
                          <a:pt x="1" y="381"/>
                        </a:lnTo>
                        <a:lnTo>
                          <a:pt x="26740" y="27120"/>
                        </a:lnTo>
                        <a:lnTo>
                          <a:pt x="27121" y="26755"/>
                        </a:lnTo>
                        <a:lnTo>
                          <a:pt x="366"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 name="Google Shape;82;p2"/>
                  <p:cNvSpPr/>
                  <p:nvPr/>
                </p:nvSpPr>
                <p:spPr>
                  <a:xfrm>
                    <a:off x="1711267" y="4029455"/>
                    <a:ext cx="413799" cy="413799"/>
                  </a:xfrm>
                  <a:custGeom>
                    <a:avLst/>
                    <a:gdLst/>
                    <a:ahLst/>
                    <a:cxnLst/>
                    <a:rect l="l" t="t" r="r" b="b"/>
                    <a:pathLst>
                      <a:path w="27121" h="27121" extrusionOk="0">
                        <a:moveTo>
                          <a:pt x="381" y="1"/>
                        </a:moveTo>
                        <a:lnTo>
                          <a:pt x="0" y="382"/>
                        </a:lnTo>
                        <a:lnTo>
                          <a:pt x="26755" y="27121"/>
                        </a:lnTo>
                        <a:lnTo>
                          <a:pt x="27120" y="26755"/>
                        </a:lnTo>
                        <a:lnTo>
                          <a:pt x="381"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2"/>
                  <p:cNvSpPr/>
                  <p:nvPr/>
                </p:nvSpPr>
                <p:spPr>
                  <a:xfrm>
                    <a:off x="1787280" y="3953671"/>
                    <a:ext cx="413799" cy="413799"/>
                  </a:xfrm>
                  <a:custGeom>
                    <a:avLst/>
                    <a:gdLst/>
                    <a:ahLst/>
                    <a:cxnLst/>
                    <a:rect l="l" t="t" r="r" b="b"/>
                    <a:pathLst>
                      <a:path w="27121" h="27121" extrusionOk="0">
                        <a:moveTo>
                          <a:pt x="382" y="1"/>
                        </a:moveTo>
                        <a:lnTo>
                          <a:pt x="1" y="382"/>
                        </a:lnTo>
                        <a:lnTo>
                          <a:pt x="26740" y="27121"/>
                        </a:lnTo>
                        <a:lnTo>
                          <a:pt x="27121" y="26740"/>
                        </a:lnTo>
                        <a:lnTo>
                          <a:pt x="382"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84" name="Google Shape;84;p2"/>
              <p:cNvSpPr/>
              <p:nvPr/>
            </p:nvSpPr>
            <p:spPr>
              <a:xfrm rot="-2700000">
                <a:off x="542534" y="4469276"/>
                <a:ext cx="492898" cy="391560"/>
              </a:xfrm>
              <a:custGeom>
                <a:avLst/>
                <a:gdLst/>
                <a:ahLst/>
                <a:cxnLst/>
                <a:rect l="l" t="t" r="r" b="b"/>
                <a:pathLst>
                  <a:path w="44612" h="35440" extrusionOk="0">
                    <a:moveTo>
                      <a:pt x="40817" y="1"/>
                    </a:moveTo>
                    <a:lnTo>
                      <a:pt x="37420" y="3383"/>
                    </a:lnTo>
                    <a:lnTo>
                      <a:pt x="41213" y="7177"/>
                    </a:lnTo>
                    <a:lnTo>
                      <a:pt x="44611" y="3779"/>
                    </a:lnTo>
                    <a:lnTo>
                      <a:pt x="40817" y="1"/>
                    </a:lnTo>
                    <a:close/>
                    <a:moveTo>
                      <a:pt x="22184" y="4099"/>
                    </a:moveTo>
                    <a:lnTo>
                      <a:pt x="18801" y="7482"/>
                    </a:lnTo>
                    <a:lnTo>
                      <a:pt x="22595" y="11275"/>
                    </a:lnTo>
                    <a:lnTo>
                      <a:pt x="25978" y="7878"/>
                    </a:lnTo>
                    <a:lnTo>
                      <a:pt x="22184" y="4099"/>
                    </a:lnTo>
                    <a:close/>
                    <a:moveTo>
                      <a:pt x="15983" y="10300"/>
                    </a:moveTo>
                    <a:lnTo>
                      <a:pt x="12585" y="13698"/>
                    </a:lnTo>
                    <a:lnTo>
                      <a:pt x="16379" y="17476"/>
                    </a:lnTo>
                    <a:lnTo>
                      <a:pt x="19776" y="14094"/>
                    </a:lnTo>
                    <a:lnTo>
                      <a:pt x="15983" y="10300"/>
                    </a:lnTo>
                    <a:close/>
                    <a:moveTo>
                      <a:pt x="9431" y="16852"/>
                    </a:moveTo>
                    <a:lnTo>
                      <a:pt x="6034" y="20249"/>
                    </a:lnTo>
                    <a:lnTo>
                      <a:pt x="15190" y="29406"/>
                    </a:lnTo>
                    <a:lnTo>
                      <a:pt x="18588" y="26008"/>
                    </a:lnTo>
                    <a:lnTo>
                      <a:pt x="9431" y="16852"/>
                    </a:lnTo>
                    <a:close/>
                    <a:moveTo>
                      <a:pt x="3383" y="22885"/>
                    </a:moveTo>
                    <a:lnTo>
                      <a:pt x="0" y="26283"/>
                    </a:lnTo>
                    <a:lnTo>
                      <a:pt x="9157" y="35440"/>
                    </a:lnTo>
                    <a:lnTo>
                      <a:pt x="12555" y="32057"/>
                    </a:lnTo>
                    <a:lnTo>
                      <a:pt x="3383" y="22885"/>
                    </a:lnTo>
                    <a:close/>
                  </a:path>
                </a:pathLst>
              </a:cu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5" name="Google Shape;85;p2"/>
            <p:cNvGrpSpPr/>
            <p:nvPr/>
          </p:nvGrpSpPr>
          <p:grpSpPr>
            <a:xfrm>
              <a:off x="-65076" y="4623886"/>
              <a:ext cx="699940" cy="478601"/>
              <a:chOff x="39722" y="4349021"/>
              <a:chExt cx="1061964" cy="726143"/>
            </a:xfrm>
          </p:grpSpPr>
          <p:grpSp>
            <p:nvGrpSpPr>
              <p:cNvPr id="86" name="Google Shape;86;p2"/>
              <p:cNvGrpSpPr/>
              <p:nvPr/>
            </p:nvGrpSpPr>
            <p:grpSpPr>
              <a:xfrm rot="2700000">
                <a:off x="140502" y="4460924"/>
                <a:ext cx="524584" cy="502337"/>
                <a:chOff x="1189791" y="-1767331"/>
                <a:chExt cx="904284" cy="865933"/>
              </a:xfrm>
            </p:grpSpPr>
            <p:sp>
              <p:nvSpPr>
                <p:cNvPr id="87" name="Google Shape;87;p2"/>
                <p:cNvSpPr/>
                <p:nvPr/>
              </p:nvSpPr>
              <p:spPr>
                <a:xfrm>
                  <a:off x="1189791" y="-1767331"/>
                  <a:ext cx="904284" cy="86593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gs>
                    <a:gs pos="18000">
                      <a:schemeClr val="lt1"/>
                    </a:gs>
                    <a:gs pos="56000">
                      <a:srgbClr val="FFFFFF">
                        <a:alpha val="0"/>
                      </a:srgbClr>
                    </a:gs>
                    <a:gs pos="74000">
                      <a:schemeClr val="lt1"/>
                    </a:gs>
                    <a:gs pos="100000">
                      <a:srgbClr val="9900FF">
                        <a:alpha val="28627"/>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8" name="Google Shape;88;p2"/>
                <p:cNvGrpSpPr/>
                <p:nvPr/>
              </p:nvGrpSpPr>
              <p:grpSpPr>
                <a:xfrm>
                  <a:off x="1232795" y="-1740829"/>
                  <a:ext cx="717621" cy="717392"/>
                  <a:chOff x="1483457" y="3953671"/>
                  <a:chExt cx="717621" cy="717392"/>
                </a:xfrm>
              </p:grpSpPr>
              <p:sp>
                <p:nvSpPr>
                  <p:cNvPr id="89" name="Google Shape;89;p2"/>
                  <p:cNvSpPr/>
                  <p:nvPr/>
                </p:nvSpPr>
                <p:spPr>
                  <a:xfrm>
                    <a:off x="1483457" y="4257265"/>
                    <a:ext cx="413799" cy="413799"/>
                  </a:xfrm>
                  <a:custGeom>
                    <a:avLst/>
                    <a:gdLst/>
                    <a:ahLst/>
                    <a:cxnLst/>
                    <a:rect l="l" t="t" r="r" b="b"/>
                    <a:pathLst>
                      <a:path w="27121" h="27121" extrusionOk="0">
                        <a:moveTo>
                          <a:pt x="381" y="1"/>
                        </a:moveTo>
                        <a:lnTo>
                          <a:pt x="0" y="382"/>
                        </a:lnTo>
                        <a:lnTo>
                          <a:pt x="26739" y="27121"/>
                        </a:lnTo>
                        <a:lnTo>
                          <a:pt x="27120" y="26740"/>
                        </a:lnTo>
                        <a:lnTo>
                          <a:pt x="381"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2"/>
                  <p:cNvSpPr/>
                  <p:nvPr/>
                </p:nvSpPr>
                <p:spPr>
                  <a:xfrm>
                    <a:off x="1559470" y="4181481"/>
                    <a:ext cx="413799" cy="413799"/>
                  </a:xfrm>
                  <a:custGeom>
                    <a:avLst/>
                    <a:gdLst/>
                    <a:ahLst/>
                    <a:cxnLst/>
                    <a:rect l="l" t="t" r="r" b="b"/>
                    <a:pathLst>
                      <a:path w="27121" h="27121" extrusionOk="0">
                        <a:moveTo>
                          <a:pt x="366" y="1"/>
                        </a:moveTo>
                        <a:lnTo>
                          <a:pt x="0" y="382"/>
                        </a:lnTo>
                        <a:lnTo>
                          <a:pt x="26739" y="27121"/>
                        </a:lnTo>
                        <a:lnTo>
                          <a:pt x="27120" y="26740"/>
                        </a:lnTo>
                        <a:lnTo>
                          <a:pt x="366"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2"/>
                  <p:cNvSpPr/>
                  <p:nvPr/>
                </p:nvSpPr>
                <p:spPr>
                  <a:xfrm>
                    <a:off x="1635483" y="4105239"/>
                    <a:ext cx="413799" cy="413799"/>
                  </a:xfrm>
                  <a:custGeom>
                    <a:avLst/>
                    <a:gdLst/>
                    <a:ahLst/>
                    <a:cxnLst/>
                    <a:rect l="l" t="t" r="r" b="b"/>
                    <a:pathLst>
                      <a:path w="27121" h="27121" extrusionOk="0">
                        <a:moveTo>
                          <a:pt x="366" y="1"/>
                        </a:moveTo>
                        <a:lnTo>
                          <a:pt x="1" y="381"/>
                        </a:lnTo>
                        <a:lnTo>
                          <a:pt x="26740" y="27120"/>
                        </a:lnTo>
                        <a:lnTo>
                          <a:pt x="27121" y="26755"/>
                        </a:lnTo>
                        <a:lnTo>
                          <a:pt x="366"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2"/>
                  <p:cNvSpPr/>
                  <p:nvPr/>
                </p:nvSpPr>
                <p:spPr>
                  <a:xfrm>
                    <a:off x="1711267" y="4029455"/>
                    <a:ext cx="413799" cy="413799"/>
                  </a:xfrm>
                  <a:custGeom>
                    <a:avLst/>
                    <a:gdLst/>
                    <a:ahLst/>
                    <a:cxnLst/>
                    <a:rect l="l" t="t" r="r" b="b"/>
                    <a:pathLst>
                      <a:path w="27121" h="27121" extrusionOk="0">
                        <a:moveTo>
                          <a:pt x="381" y="1"/>
                        </a:moveTo>
                        <a:lnTo>
                          <a:pt x="0" y="382"/>
                        </a:lnTo>
                        <a:lnTo>
                          <a:pt x="26755" y="27121"/>
                        </a:lnTo>
                        <a:lnTo>
                          <a:pt x="27120" y="26755"/>
                        </a:lnTo>
                        <a:lnTo>
                          <a:pt x="381"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2"/>
                  <p:cNvSpPr/>
                  <p:nvPr/>
                </p:nvSpPr>
                <p:spPr>
                  <a:xfrm>
                    <a:off x="1787280" y="3953671"/>
                    <a:ext cx="413799" cy="413799"/>
                  </a:xfrm>
                  <a:custGeom>
                    <a:avLst/>
                    <a:gdLst/>
                    <a:ahLst/>
                    <a:cxnLst/>
                    <a:rect l="l" t="t" r="r" b="b"/>
                    <a:pathLst>
                      <a:path w="27121" h="27121" extrusionOk="0">
                        <a:moveTo>
                          <a:pt x="382" y="1"/>
                        </a:moveTo>
                        <a:lnTo>
                          <a:pt x="1" y="382"/>
                        </a:lnTo>
                        <a:lnTo>
                          <a:pt x="26740" y="27121"/>
                        </a:lnTo>
                        <a:lnTo>
                          <a:pt x="27121" y="26740"/>
                        </a:lnTo>
                        <a:lnTo>
                          <a:pt x="382" y="1"/>
                        </a:lnTo>
                        <a:close/>
                      </a:path>
                    </a:pathLst>
                  </a:custGeom>
                  <a:gradFill>
                    <a:gsLst>
                      <a:gs pos="0">
                        <a:srgbClr val="9900FF">
                          <a:alpha val="46666"/>
                          <a:alpha val="46820"/>
                        </a:srgbClr>
                      </a:gs>
                      <a:gs pos="100000">
                        <a:srgbClr val="FFFFFF">
                          <a:alpha val="0"/>
                          <a:alpha val="4682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94" name="Google Shape;94;p2"/>
              <p:cNvSpPr/>
              <p:nvPr/>
            </p:nvSpPr>
            <p:spPr>
              <a:xfrm rot="-2700000">
                <a:off x="542534" y="4469276"/>
                <a:ext cx="492898" cy="391560"/>
              </a:xfrm>
              <a:custGeom>
                <a:avLst/>
                <a:gdLst/>
                <a:ahLst/>
                <a:cxnLst/>
                <a:rect l="l" t="t" r="r" b="b"/>
                <a:pathLst>
                  <a:path w="44612" h="35440" extrusionOk="0">
                    <a:moveTo>
                      <a:pt x="40817" y="1"/>
                    </a:moveTo>
                    <a:lnTo>
                      <a:pt x="37420" y="3383"/>
                    </a:lnTo>
                    <a:lnTo>
                      <a:pt x="41213" y="7177"/>
                    </a:lnTo>
                    <a:lnTo>
                      <a:pt x="44611" y="3779"/>
                    </a:lnTo>
                    <a:lnTo>
                      <a:pt x="40817" y="1"/>
                    </a:lnTo>
                    <a:close/>
                    <a:moveTo>
                      <a:pt x="22184" y="4099"/>
                    </a:moveTo>
                    <a:lnTo>
                      <a:pt x="18801" y="7482"/>
                    </a:lnTo>
                    <a:lnTo>
                      <a:pt x="22595" y="11275"/>
                    </a:lnTo>
                    <a:lnTo>
                      <a:pt x="25978" y="7878"/>
                    </a:lnTo>
                    <a:lnTo>
                      <a:pt x="22184" y="4099"/>
                    </a:lnTo>
                    <a:close/>
                    <a:moveTo>
                      <a:pt x="15983" y="10300"/>
                    </a:moveTo>
                    <a:lnTo>
                      <a:pt x="12585" y="13698"/>
                    </a:lnTo>
                    <a:lnTo>
                      <a:pt x="16379" y="17476"/>
                    </a:lnTo>
                    <a:lnTo>
                      <a:pt x="19776" y="14094"/>
                    </a:lnTo>
                    <a:lnTo>
                      <a:pt x="15983" y="10300"/>
                    </a:lnTo>
                    <a:close/>
                    <a:moveTo>
                      <a:pt x="9431" y="16852"/>
                    </a:moveTo>
                    <a:lnTo>
                      <a:pt x="6034" y="20249"/>
                    </a:lnTo>
                    <a:lnTo>
                      <a:pt x="15190" y="29406"/>
                    </a:lnTo>
                    <a:lnTo>
                      <a:pt x="18588" y="26008"/>
                    </a:lnTo>
                    <a:lnTo>
                      <a:pt x="9431" y="16852"/>
                    </a:lnTo>
                    <a:close/>
                    <a:moveTo>
                      <a:pt x="3383" y="22885"/>
                    </a:moveTo>
                    <a:lnTo>
                      <a:pt x="0" y="26283"/>
                    </a:lnTo>
                    <a:lnTo>
                      <a:pt x="9157" y="35440"/>
                    </a:lnTo>
                    <a:lnTo>
                      <a:pt x="12555" y="32057"/>
                    </a:lnTo>
                    <a:lnTo>
                      <a:pt x="3383" y="22885"/>
                    </a:lnTo>
                    <a:close/>
                  </a:path>
                </a:pathLst>
              </a:cu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Tree>
    <p:extLst>
      <p:ext uri="{BB962C8B-B14F-4D97-AF65-F5344CB8AC3E}">
        <p14:creationId xmlns:p14="http://schemas.microsoft.com/office/powerpoint/2010/main" val="1424211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93"/>
        <p:cNvGrpSpPr/>
        <p:nvPr/>
      </p:nvGrpSpPr>
      <p:grpSpPr>
        <a:xfrm>
          <a:off x="0" y="0"/>
          <a:ext cx="0" cy="0"/>
          <a:chOff x="0" y="0"/>
          <a:chExt cx="0" cy="0"/>
        </a:xfrm>
      </p:grpSpPr>
    </p:spTree>
    <p:extLst>
      <p:ext uri="{BB962C8B-B14F-4D97-AF65-F5344CB8AC3E}">
        <p14:creationId xmlns:p14="http://schemas.microsoft.com/office/powerpoint/2010/main" val="3617065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759"/>
        <p:cNvGrpSpPr/>
        <p:nvPr/>
      </p:nvGrpSpPr>
      <p:grpSpPr>
        <a:xfrm>
          <a:off x="0" y="0"/>
          <a:ext cx="0" cy="0"/>
          <a:chOff x="0" y="0"/>
          <a:chExt cx="0" cy="0"/>
        </a:xfrm>
      </p:grpSpPr>
      <p:sp>
        <p:nvSpPr>
          <p:cNvPr id="760" name="Google Shape;760;p1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761" name="Google Shape;761;p19"/>
          <p:cNvSpPr txBox="1">
            <a:spLocks noGrp="1"/>
          </p:cNvSpPr>
          <p:nvPr>
            <p:ph type="subTitle" idx="1"/>
          </p:nvPr>
        </p:nvSpPr>
        <p:spPr>
          <a:xfrm>
            <a:off x="6508008" y="2382233"/>
            <a:ext cx="4724000" cy="244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2" name="Google Shape;762;p19"/>
          <p:cNvSpPr txBox="1">
            <a:spLocks noGrp="1"/>
          </p:cNvSpPr>
          <p:nvPr>
            <p:ph type="subTitle" idx="2"/>
          </p:nvPr>
        </p:nvSpPr>
        <p:spPr>
          <a:xfrm>
            <a:off x="960000" y="2382233"/>
            <a:ext cx="4724000" cy="244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63" name="Google Shape;763;p19"/>
          <p:cNvGrpSpPr/>
          <p:nvPr/>
        </p:nvGrpSpPr>
        <p:grpSpPr>
          <a:xfrm>
            <a:off x="-128439" y="6518085"/>
            <a:ext cx="2120544" cy="117500"/>
            <a:chOff x="124624" y="4953514"/>
            <a:chExt cx="1137387" cy="88142"/>
          </a:xfrm>
        </p:grpSpPr>
        <p:sp>
          <p:nvSpPr>
            <p:cNvPr id="764" name="Google Shape;764;p19"/>
            <p:cNvSpPr/>
            <p:nvPr/>
          </p:nvSpPr>
          <p:spPr>
            <a:xfrm rot="5400000">
              <a:off x="687043" y="4391096"/>
              <a:ext cx="12551" cy="1137387"/>
            </a:xfrm>
            <a:custGeom>
              <a:avLst/>
              <a:gdLst/>
              <a:ahLst/>
              <a:cxnLst/>
              <a:rect l="l" t="t" r="r" b="b"/>
              <a:pathLst>
                <a:path w="306" h="27731" extrusionOk="0">
                  <a:moveTo>
                    <a:pt x="1" y="1"/>
                  </a:moveTo>
                  <a:lnTo>
                    <a:pt x="1" y="27730"/>
                  </a:lnTo>
                  <a:lnTo>
                    <a:pt x="305" y="27730"/>
                  </a:lnTo>
                  <a:lnTo>
                    <a:pt x="305" y="1"/>
                  </a:lnTo>
                  <a:close/>
                </a:path>
              </a:pathLst>
            </a:custGeom>
            <a:gradFill>
              <a:gsLst>
                <a:gs pos="0">
                  <a:srgbClr val="9900FF">
                    <a:alpha val="46666"/>
                    <a:alpha val="46820"/>
                  </a:srgbClr>
                </a:gs>
                <a:gs pos="100000">
                  <a:srgbClr val="FFFFFF">
                    <a:alpha val="0"/>
                    <a:alpha val="4682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5" name="Google Shape;765;p19"/>
            <p:cNvSpPr/>
            <p:nvPr/>
          </p:nvSpPr>
          <p:spPr>
            <a:xfrm rot="5400000">
              <a:off x="687063" y="4466709"/>
              <a:ext cx="12510" cy="1137387"/>
            </a:xfrm>
            <a:custGeom>
              <a:avLst/>
              <a:gdLst/>
              <a:ahLst/>
              <a:cxnLst/>
              <a:rect l="l" t="t" r="r" b="b"/>
              <a:pathLst>
                <a:path w="305" h="27731" extrusionOk="0">
                  <a:moveTo>
                    <a:pt x="0" y="1"/>
                  </a:moveTo>
                  <a:lnTo>
                    <a:pt x="0" y="27730"/>
                  </a:lnTo>
                  <a:lnTo>
                    <a:pt x="305" y="27730"/>
                  </a:lnTo>
                  <a:lnTo>
                    <a:pt x="305" y="1"/>
                  </a:lnTo>
                  <a:close/>
                </a:path>
              </a:pathLst>
            </a:custGeom>
            <a:gradFill>
              <a:gsLst>
                <a:gs pos="0">
                  <a:srgbClr val="9900FF">
                    <a:alpha val="46666"/>
                    <a:alpha val="46820"/>
                  </a:srgbClr>
                </a:gs>
                <a:gs pos="100000">
                  <a:srgbClr val="FFFFFF">
                    <a:alpha val="0"/>
                    <a:alpha val="4682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66" name="Google Shape;766;p19"/>
          <p:cNvGrpSpPr/>
          <p:nvPr/>
        </p:nvGrpSpPr>
        <p:grpSpPr>
          <a:xfrm>
            <a:off x="9178268" y="1847634"/>
            <a:ext cx="5370905" cy="7044740"/>
            <a:chOff x="6883700" y="1385725"/>
            <a:chExt cx="4028179" cy="5283555"/>
          </a:xfrm>
        </p:grpSpPr>
        <p:sp>
          <p:nvSpPr>
            <p:cNvPr id="767" name="Google Shape;767;p19"/>
            <p:cNvSpPr/>
            <p:nvPr/>
          </p:nvSpPr>
          <p:spPr>
            <a:xfrm>
              <a:off x="6883700" y="1407586"/>
              <a:ext cx="4006263" cy="4749291"/>
            </a:xfrm>
            <a:custGeom>
              <a:avLst/>
              <a:gdLst/>
              <a:ahLst/>
              <a:cxnLst/>
              <a:rect l="l" t="t" r="r" b="b"/>
              <a:pathLst>
                <a:path w="97678" h="115794" extrusionOk="0">
                  <a:moveTo>
                    <a:pt x="97449" y="0"/>
                  </a:moveTo>
                  <a:lnTo>
                    <a:pt x="76805" y="20645"/>
                  </a:lnTo>
                  <a:lnTo>
                    <a:pt x="76744" y="20691"/>
                  </a:lnTo>
                  <a:lnTo>
                    <a:pt x="76744" y="35927"/>
                  </a:lnTo>
                  <a:lnTo>
                    <a:pt x="63107" y="49563"/>
                  </a:lnTo>
                  <a:lnTo>
                    <a:pt x="63077" y="49608"/>
                  </a:lnTo>
                  <a:lnTo>
                    <a:pt x="63077" y="56571"/>
                  </a:lnTo>
                  <a:lnTo>
                    <a:pt x="61005" y="58659"/>
                  </a:lnTo>
                  <a:lnTo>
                    <a:pt x="61005" y="62407"/>
                  </a:lnTo>
                  <a:lnTo>
                    <a:pt x="52473" y="70939"/>
                  </a:lnTo>
                  <a:lnTo>
                    <a:pt x="52412" y="70969"/>
                  </a:lnTo>
                  <a:lnTo>
                    <a:pt x="52412" y="78541"/>
                  </a:lnTo>
                  <a:lnTo>
                    <a:pt x="46912" y="84057"/>
                  </a:lnTo>
                  <a:lnTo>
                    <a:pt x="46912" y="89633"/>
                  </a:lnTo>
                  <a:lnTo>
                    <a:pt x="33123" y="103406"/>
                  </a:lnTo>
                  <a:lnTo>
                    <a:pt x="12174" y="103406"/>
                  </a:lnTo>
                  <a:lnTo>
                    <a:pt x="0" y="115565"/>
                  </a:lnTo>
                  <a:lnTo>
                    <a:pt x="229" y="115793"/>
                  </a:lnTo>
                  <a:lnTo>
                    <a:pt x="12280" y="103711"/>
                  </a:lnTo>
                  <a:lnTo>
                    <a:pt x="33245" y="103711"/>
                  </a:lnTo>
                  <a:lnTo>
                    <a:pt x="47155" y="89801"/>
                  </a:lnTo>
                  <a:lnTo>
                    <a:pt x="47216" y="89770"/>
                  </a:lnTo>
                  <a:lnTo>
                    <a:pt x="47216" y="84179"/>
                  </a:lnTo>
                  <a:lnTo>
                    <a:pt x="52732" y="78663"/>
                  </a:lnTo>
                  <a:lnTo>
                    <a:pt x="52732" y="71106"/>
                  </a:lnTo>
                  <a:lnTo>
                    <a:pt x="61264" y="62574"/>
                  </a:lnTo>
                  <a:lnTo>
                    <a:pt x="61310" y="62513"/>
                  </a:lnTo>
                  <a:lnTo>
                    <a:pt x="61310" y="58780"/>
                  </a:lnTo>
                  <a:lnTo>
                    <a:pt x="63382" y="56708"/>
                  </a:lnTo>
                  <a:lnTo>
                    <a:pt x="63382" y="49730"/>
                  </a:lnTo>
                  <a:lnTo>
                    <a:pt x="77018" y="36109"/>
                  </a:lnTo>
                  <a:lnTo>
                    <a:pt x="77048" y="36064"/>
                  </a:lnTo>
                  <a:lnTo>
                    <a:pt x="77048" y="20828"/>
                  </a:lnTo>
                  <a:lnTo>
                    <a:pt x="97678" y="198"/>
                  </a:lnTo>
                  <a:lnTo>
                    <a:pt x="97449" y="0"/>
                  </a:lnTo>
                  <a:close/>
                </a:path>
              </a:pathLst>
            </a:custGeom>
            <a:gradFill>
              <a:gsLst>
                <a:gs pos="0">
                  <a:schemeClr val="dk2"/>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8" name="Google Shape;768;p19"/>
            <p:cNvSpPr/>
            <p:nvPr/>
          </p:nvSpPr>
          <p:spPr>
            <a:xfrm>
              <a:off x="7842318" y="1385725"/>
              <a:ext cx="2925190" cy="3057668"/>
            </a:xfrm>
            <a:custGeom>
              <a:avLst/>
              <a:gdLst/>
              <a:ahLst/>
              <a:cxnLst/>
              <a:rect l="l" t="t" r="r" b="b"/>
              <a:pathLst>
                <a:path w="71320" h="74550" extrusionOk="0">
                  <a:moveTo>
                    <a:pt x="71091" y="0"/>
                  </a:moveTo>
                  <a:lnTo>
                    <a:pt x="59679" y="11397"/>
                  </a:lnTo>
                  <a:lnTo>
                    <a:pt x="54895" y="11397"/>
                  </a:lnTo>
                  <a:lnTo>
                    <a:pt x="41015" y="25307"/>
                  </a:lnTo>
                  <a:lnTo>
                    <a:pt x="40954" y="25337"/>
                  </a:lnTo>
                  <a:lnTo>
                    <a:pt x="40954" y="42325"/>
                  </a:lnTo>
                  <a:lnTo>
                    <a:pt x="31767" y="51528"/>
                  </a:lnTo>
                  <a:lnTo>
                    <a:pt x="31721" y="51574"/>
                  </a:lnTo>
                  <a:lnTo>
                    <a:pt x="31721" y="59237"/>
                  </a:lnTo>
                  <a:lnTo>
                    <a:pt x="22824" y="68135"/>
                  </a:lnTo>
                  <a:lnTo>
                    <a:pt x="6186" y="68135"/>
                  </a:lnTo>
                  <a:lnTo>
                    <a:pt x="0" y="74321"/>
                  </a:lnTo>
                  <a:lnTo>
                    <a:pt x="229" y="74549"/>
                  </a:lnTo>
                  <a:lnTo>
                    <a:pt x="6323" y="68455"/>
                  </a:lnTo>
                  <a:lnTo>
                    <a:pt x="22945" y="68455"/>
                  </a:lnTo>
                  <a:lnTo>
                    <a:pt x="31980" y="59420"/>
                  </a:lnTo>
                  <a:lnTo>
                    <a:pt x="32026" y="59374"/>
                  </a:lnTo>
                  <a:lnTo>
                    <a:pt x="32026" y="51695"/>
                  </a:lnTo>
                  <a:lnTo>
                    <a:pt x="41229" y="42508"/>
                  </a:lnTo>
                  <a:lnTo>
                    <a:pt x="41259" y="42463"/>
                  </a:lnTo>
                  <a:lnTo>
                    <a:pt x="41259" y="25475"/>
                  </a:lnTo>
                  <a:lnTo>
                    <a:pt x="55032" y="11732"/>
                  </a:lnTo>
                  <a:lnTo>
                    <a:pt x="59786" y="11732"/>
                  </a:lnTo>
                  <a:lnTo>
                    <a:pt x="71320" y="213"/>
                  </a:lnTo>
                  <a:lnTo>
                    <a:pt x="71091" y="0"/>
                  </a:lnTo>
                  <a:close/>
                </a:path>
              </a:pathLst>
            </a:custGeom>
            <a:gradFill>
              <a:gsLst>
                <a:gs pos="0">
                  <a:schemeClr val="dk2"/>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9" name="Google Shape;769;p19"/>
            <p:cNvSpPr/>
            <p:nvPr/>
          </p:nvSpPr>
          <p:spPr>
            <a:xfrm>
              <a:off x="7734200" y="2571774"/>
              <a:ext cx="1421047" cy="2833357"/>
            </a:xfrm>
            <a:custGeom>
              <a:avLst/>
              <a:gdLst/>
              <a:ahLst/>
              <a:cxnLst/>
              <a:rect l="l" t="t" r="r" b="b"/>
              <a:pathLst>
                <a:path w="34647" h="69081" extrusionOk="0">
                  <a:moveTo>
                    <a:pt x="34434" y="1"/>
                  </a:moveTo>
                  <a:lnTo>
                    <a:pt x="25429" y="8990"/>
                  </a:lnTo>
                  <a:lnTo>
                    <a:pt x="25383" y="9051"/>
                  </a:lnTo>
                  <a:lnTo>
                    <a:pt x="25383" y="32651"/>
                  </a:lnTo>
                  <a:lnTo>
                    <a:pt x="15130" y="42920"/>
                  </a:lnTo>
                  <a:lnTo>
                    <a:pt x="15084" y="42951"/>
                  </a:lnTo>
                  <a:lnTo>
                    <a:pt x="15084" y="60472"/>
                  </a:lnTo>
                  <a:lnTo>
                    <a:pt x="9614" y="65957"/>
                  </a:lnTo>
                  <a:lnTo>
                    <a:pt x="0" y="65957"/>
                  </a:lnTo>
                  <a:lnTo>
                    <a:pt x="0" y="69080"/>
                  </a:lnTo>
                  <a:lnTo>
                    <a:pt x="320" y="69080"/>
                  </a:lnTo>
                  <a:lnTo>
                    <a:pt x="320" y="66262"/>
                  </a:lnTo>
                  <a:lnTo>
                    <a:pt x="9751" y="66262"/>
                  </a:lnTo>
                  <a:lnTo>
                    <a:pt x="15389" y="60609"/>
                  </a:lnTo>
                  <a:lnTo>
                    <a:pt x="15389" y="43088"/>
                  </a:lnTo>
                  <a:lnTo>
                    <a:pt x="25658" y="32819"/>
                  </a:lnTo>
                  <a:lnTo>
                    <a:pt x="25688" y="32788"/>
                  </a:lnTo>
                  <a:lnTo>
                    <a:pt x="25688" y="9188"/>
                  </a:lnTo>
                  <a:lnTo>
                    <a:pt x="34647" y="214"/>
                  </a:lnTo>
                  <a:lnTo>
                    <a:pt x="34434" y="1"/>
                  </a:lnTo>
                  <a:close/>
                </a:path>
              </a:pathLst>
            </a:custGeom>
            <a:gradFill>
              <a:gsLst>
                <a:gs pos="0">
                  <a:schemeClr val="dk2"/>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0" name="Google Shape;770;p19"/>
            <p:cNvSpPr/>
            <p:nvPr/>
          </p:nvSpPr>
          <p:spPr>
            <a:xfrm>
              <a:off x="7758564" y="1550075"/>
              <a:ext cx="3153315" cy="5119205"/>
            </a:xfrm>
            <a:custGeom>
              <a:avLst/>
              <a:gdLst/>
              <a:ahLst/>
              <a:cxnLst/>
              <a:rect l="l" t="t" r="r" b="b"/>
              <a:pathLst>
                <a:path w="76882" h="124813" extrusionOk="0">
                  <a:moveTo>
                    <a:pt x="76668" y="0"/>
                  </a:moveTo>
                  <a:lnTo>
                    <a:pt x="63260" y="13408"/>
                  </a:lnTo>
                  <a:cubicBezTo>
                    <a:pt x="62879" y="13789"/>
                    <a:pt x="62879" y="14398"/>
                    <a:pt x="63260" y="14779"/>
                  </a:cubicBezTo>
                  <a:lnTo>
                    <a:pt x="69857" y="21376"/>
                  </a:lnTo>
                  <a:cubicBezTo>
                    <a:pt x="70116" y="21620"/>
                    <a:pt x="70116" y="22046"/>
                    <a:pt x="69857" y="22305"/>
                  </a:cubicBezTo>
                  <a:lnTo>
                    <a:pt x="46546" y="45616"/>
                  </a:lnTo>
                  <a:cubicBezTo>
                    <a:pt x="46417" y="45738"/>
                    <a:pt x="46245" y="45799"/>
                    <a:pt x="46074" y="45799"/>
                  </a:cubicBezTo>
                  <a:cubicBezTo>
                    <a:pt x="45903" y="45799"/>
                    <a:pt x="45731" y="45738"/>
                    <a:pt x="45602" y="45616"/>
                  </a:cubicBezTo>
                  <a:lnTo>
                    <a:pt x="39020" y="39019"/>
                  </a:lnTo>
                  <a:cubicBezTo>
                    <a:pt x="38822" y="38836"/>
                    <a:pt x="38593" y="38745"/>
                    <a:pt x="38334" y="38745"/>
                  </a:cubicBezTo>
                  <a:cubicBezTo>
                    <a:pt x="38060" y="38745"/>
                    <a:pt x="37831" y="38836"/>
                    <a:pt x="37649" y="39019"/>
                  </a:cubicBezTo>
                  <a:lnTo>
                    <a:pt x="23357" y="53311"/>
                  </a:lnTo>
                  <a:cubicBezTo>
                    <a:pt x="22976" y="53691"/>
                    <a:pt x="22976" y="54301"/>
                    <a:pt x="23357" y="54682"/>
                  </a:cubicBezTo>
                  <a:lnTo>
                    <a:pt x="40833" y="72142"/>
                  </a:lnTo>
                  <a:cubicBezTo>
                    <a:pt x="40939" y="72279"/>
                    <a:pt x="41016" y="72432"/>
                    <a:pt x="41016" y="72614"/>
                  </a:cubicBezTo>
                  <a:cubicBezTo>
                    <a:pt x="41016" y="72812"/>
                    <a:pt x="40955" y="72965"/>
                    <a:pt x="40833" y="73102"/>
                  </a:cubicBezTo>
                  <a:lnTo>
                    <a:pt x="27090" y="86830"/>
                  </a:lnTo>
                  <a:cubicBezTo>
                    <a:pt x="26907" y="87028"/>
                    <a:pt x="26816" y="87256"/>
                    <a:pt x="26816" y="87515"/>
                  </a:cubicBezTo>
                  <a:lnTo>
                    <a:pt x="26816" y="96276"/>
                  </a:lnTo>
                  <a:cubicBezTo>
                    <a:pt x="26816" y="96459"/>
                    <a:pt x="26755" y="96611"/>
                    <a:pt x="26618" y="96748"/>
                  </a:cubicBezTo>
                  <a:lnTo>
                    <a:pt x="13225" y="110140"/>
                  </a:lnTo>
                  <a:cubicBezTo>
                    <a:pt x="13103" y="110270"/>
                    <a:pt x="12940" y="110335"/>
                    <a:pt x="12772" y="110335"/>
                  </a:cubicBezTo>
                  <a:cubicBezTo>
                    <a:pt x="12604" y="110335"/>
                    <a:pt x="12433" y="110270"/>
                    <a:pt x="12296" y="110140"/>
                  </a:cubicBezTo>
                  <a:lnTo>
                    <a:pt x="7618" y="105448"/>
                  </a:lnTo>
                  <a:cubicBezTo>
                    <a:pt x="7428" y="105257"/>
                    <a:pt x="7180" y="105162"/>
                    <a:pt x="6933" y="105162"/>
                  </a:cubicBezTo>
                  <a:cubicBezTo>
                    <a:pt x="6685" y="105162"/>
                    <a:pt x="6438" y="105257"/>
                    <a:pt x="6247" y="105448"/>
                  </a:cubicBezTo>
                  <a:lnTo>
                    <a:pt x="381" y="111314"/>
                  </a:lnTo>
                  <a:cubicBezTo>
                    <a:pt x="1" y="111695"/>
                    <a:pt x="1" y="112304"/>
                    <a:pt x="381" y="112685"/>
                  </a:cubicBezTo>
                  <a:lnTo>
                    <a:pt x="5059" y="117378"/>
                  </a:lnTo>
                  <a:cubicBezTo>
                    <a:pt x="5181" y="117515"/>
                    <a:pt x="5257" y="117667"/>
                    <a:pt x="5257" y="117850"/>
                  </a:cubicBezTo>
                  <a:cubicBezTo>
                    <a:pt x="5257" y="118048"/>
                    <a:pt x="5196" y="118200"/>
                    <a:pt x="5059" y="118322"/>
                  </a:cubicBezTo>
                  <a:lnTo>
                    <a:pt x="3231" y="120150"/>
                  </a:lnTo>
                  <a:cubicBezTo>
                    <a:pt x="2850" y="120531"/>
                    <a:pt x="2850" y="121141"/>
                    <a:pt x="3231" y="121522"/>
                  </a:cubicBezTo>
                  <a:lnTo>
                    <a:pt x="5059" y="123365"/>
                  </a:lnTo>
                  <a:cubicBezTo>
                    <a:pt x="5333" y="123609"/>
                    <a:pt x="5333" y="124020"/>
                    <a:pt x="5059" y="124295"/>
                  </a:cubicBezTo>
                  <a:cubicBezTo>
                    <a:pt x="4914" y="124432"/>
                    <a:pt x="4754" y="124489"/>
                    <a:pt x="4602" y="124489"/>
                  </a:cubicBezTo>
                  <a:cubicBezTo>
                    <a:pt x="4449" y="124489"/>
                    <a:pt x="4305" y="124432"/>
                    <a:pt x="4190" y="124340"/>
                  </a:cubicBezTo>
                  <a:cubicBezTo>
                    <a:pt x="3962" y="124173"/>
                    <a:pt x="3825" y="123838"/>
                    <a:pt x="4038" y="123487"/>
                  </a:cubicBezTo>
                  <a:lnTo>
                    <a:pt x="3764" y="123335"/>
                  </a:lnTo>
                  <a:lnTo>
                    <a:pt x="3764" y="123335"/>
                  </a:lnTo>
                  <a:cubicBezTo>
                    <a:pt x="3459" y="123838"/>
                    <a:pt x="3672" y="124356"/>
                    <a:pt x="3992" y="124599"/>
                  </a:cubicBezTo>
                  <a:cubicBezTo>
                    <a:pt x="4175" y="124736"/>
                    <a:pt x="4373" y="124813"/>
                    <a:pt x="4602" y="124813"/>
                  </a:cubicBezTo>
                  <a:cubicBezTo>
                    <a:pt x="4830" y="124813"/>
                    <a:pt x="5059" y="124736"/>
                    <a:pt x="5272" y="124477"/>
                  </a:cubicBezTo>
                  <a:cubicBezTo>
                    <a:pt x="5455" y="124295"/>
                    <a:pt x="5562" y="124066"/>
                    <a:pt x="5562" y="123792"/>
                  </a:cubicBezTo>
                  <a:cubicBezTo>
                    <a:pt x="5562" y="123533"/>
                    <a:pt x="5455" y="123304"/>
                    <a:pt x="5272" y="123106"/>
                  </a:cubicBezTo>
                  <a:lnTo>
                    <a:pt x="3444" y="121278"/>
                  </a:lnTo>
                  <a:cubicBezTo>
                    <a:pt x="3170" y="121034"/>
                    <a:pt x="3170" y="120623"/>
                    <a:pt x="3444" y="120349"/>
                  </a:cubicBezTo>
                  <a:lnTo>
                    <a:pt x="5272" y="118520"/>
                  </a:lnTo>
                  <a:cubicBezTo>
                    <a:pt x="5455" y="118337"/>
                    <a:pt x="5562" y="118094"/>
                    <a:pt x="5562" y="117835"/>
                  </a:cubicBezTo>
                  <a:cubicBezTo>
                    <a:pt x="5562" y="117576"/>
                    <a:pt x="5455" y="117332"/>
                    <a:pt x="5272" y="117149"/>
                  </a:cubicBezTo>
                  <a:lnTo>
                    <a:pt x="579" y="112456"/>
                  </a:lnTo>
                  <a:cubicBezTo>
                    <a:pt x="320" y="112213"/>
                    <a:pt x="320" y="111801"/>
                    <a:pt x="579" y="111527"/>
                  </a:cubicBezTo>
                  <a:lnTo>
                    <a:pt x="6445" y="105661"/>
                  </a:lnTo>
                  <a:cubicBezTo>
                    <a:pt x="6575" y="105532"/>
                    <a:pt x="6742" y="105467"/>
                    <a:pt x="6912" y="105467"/>
                  </a:cubicBezTo>
                  <a:cubicBezTo>
                    <a:pt x="7081" y="105467"/>
                    <a:pt x="7253" y="105532"/>
                    <a:pt x="7390" y="105661"/>
                  </a:cubicBezTo>
                  <a:lnTo>
                    <a:pt x="12067" y="110354"/>
                  </a:lnTo>
                  <a:cubicBezTo>
                    <a:pt x="12265" y="110537"/>
                    <a:pt x="12494" y="110643"/>
                    <a:pt x="12753" y="110643"/>
                  </a:cubicBezTo>
                  <a:cubicBezTo>
                    <a:pt x="13027" y="110643"/>
                    <a:pt x="13256" y="110537"/>
                    <a:pt x="13439" y="110354"/>
                  </a:cubicBezTo>
                  <a:lnTo>
                    <a:pt x="26831" y="96961"/>
                  </a:lnTo>
                  <a:cubicBezTo>
                    <a:pt x="27014" y="96779"/>
                    <a:pt x="27120" y="96550"/>
                    <a:pt x="27120" y="96276"/>
                  </a:cubicBezTo>
                  <a:lnTo>
                    <a:pt x="27120" y="87469"/>
                  </a:lnTo>
                  <a:cubicBezTo>
                    <a:pt x="27120" y="87287"/>
                    <a:pt x="27166" y="87134"/>
                    <a:pt x="27303" y="86997"/>
                  </a:cubicBezTo>
                  <a:lnTo>
                    <a:pt x="41031" y="73270"/>
                  </a:lnTo>
                  <a:cubicBezTo>
                    <a:pt x="41412" y="72889"/>
                    <a:pt x="41412" y="72279"/>
                    <a:pt x="41031" y="71898"/>
                  </a:cubicBezTo>
                  <a:lnTo>
                    <a:pt x="23571" y="54438"/>
                  </a:lnTo>
                  <a:cubicBezTo>
                    <a:pt x="23312" y="54194"/>
                    <a:pt x="23312" y="53768"/>
                    <a:pt x="23571" y="53509"/>
                  </a:cubicBezTo>
                  <a:lnTo>
                    <a:pt x="37862" y="39217"/>
                  </a:lnTo>
                  <a:cubicBezTo>
                    <a:pt x="37984" y="39095"/>
                    <a:pt x="38155" y="39035"/>
                    <a:pt x="38327" y="39035"/>
                  </a:cubicBezTo>
                  <a:cubicBezTo>
                    <a:pt x="38498" y="39035"/>
                    <a:pt x="38669" y="39095"/>
                    <a:pt x="38791" y="39217"/>
                  </a:cubicBezTo>
                  <a:lnTo>
                    <a:pt x="45373" y="45830"/>
                  </a:lnTo>
                  <a:cubicBezTo>
                    <a:pt x="45571" y="46013"/>
                    <a:pt x="45800" y="46119"/>
                    <a:pt x="46059" y="46119"/>
                  </a:cubicBezTo>
                  <a:cubicBezTo>
                    <a:pt x="46333" y="46119"/>
                    <a:pt x="46562" y="46013"/>
                    <a:pt x="46744" y="45830"/>
                  </a:cubicBezTo>
                  <a:lnTo>
                    <a:pt x="70055" y="22519"/>
                  </a:lnTo>
                  <a:cubicBezTo>
                    <a:pt x="70436" y="22138"/>
                    <a:pt x="70436" y="21528"/>
                    <a:pt x="70055" y="21148"/>
                  </a:cubicBezTo>
                  <a:lnTo>
                    <a:pt x="63473" y="14550"/>
                  </a:lnTo>
                  <a:cubicBezTo>
                    <a:pt x="63199" y="14307"/>
                    <a:pt x="63199" y="13895"/>
                    <a:pt x="63473" y="13621"/>
                  </a:cubicBezTo>
                  <a:lnTo>
                    <a:pt x="76881" y="213"/>
                  </a:lnTo>
                  <a:lnTo>
                    <a:pt x="76668" y="0"/>
                  </a:ln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71" name="Google Shape;771;p19"/>
          <p:cNvGrpSpPr/>
          <p:nvPr/>
        </p:nvGrpSpPr>
        <p:grpSpPr>
          <a:xfrm>
            <a:off x="6130675" y="-2265383"/>
            <a:ext cx="7439725" cy="4271232"/>
            <a:chOff x="4521806" y="-1546637"/>
            <a:chExt cx="5579794" cy="3203424"/>
          </a:xfrm>
        </p:grpSpPr>
        <p:grpSp>
          <p:nvGrpSpPr>
            <p:cNvPr id="772" name="Google Shape;772;p19"/>
            <p:cNvGrpSpPr/>
            <p:nvPr/>
          </p:nvGrpSpPr>
          <p:grpSpPr>
            <a:xfrm>
              <a:off x="4619858" y="-154439"/>
              <a:ext cx="916824" cy="700199"/>
              <a:chOff x="4619858" y="-154439"/>
              <a:chExt cx="916824" cy="700199"/>
            </a:xfrm>
          </p:grpSpPr>
          <p:sp>
            <p:nvSpPr>
              <p:cNvPr id="773" name="Google Shape;773;p19"/>
              <p:cNvSpPr/>
              <p:nvPr/>
            </p:nvSpPr>
            <p:spPr>
              <a:xfrm>
                <a:off x="4823308" y="126723"/>
                <a:ext cx="483874" cy="419037"/>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4" name="Google Shape;774;p19"/>
              <p:cNvSpPr/>
              <p:nvPr/>
            </p:nvSpPr>
            <p:spPr>
              <a:xfrm>
                <a:off x="4619858" y="-114577"/>
                <a:ext cx="483874" cy="419037"/>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5" name="Google Shape;775;p19"/>
              <p:cNvSpPr/>
              <p:nvPr/>
            </p:nvSpPr>
            <p:spPr>
              <a:xfrm>
                <a:off x="5052808" y="-154439"/>
                <a:ext cx="483874" cy="419037"/>
              </a:xfrm>
              <a:custGeom>
                <a:avLst/>
                <a:gdLst/>
                <a:ahLst/>
                <a:cxnLst/>
                <a:rect l="l" t="t" r="r" b="b"/>
                <a:pathLst>
                  <a:path w="51285" h="44413" extrusionOk="0">
                    <a:moveTo>
                      <a:pt x="12814" y="0"/>
                    </a:moveTo>
                    <a:lnTo>
                      <a:pt x="0" y="22199"/>
                    </a:lnTo>
                    <a:lnTo>
                      <a:pt x="12814" y="44413"/>
                    </a:lnTo>
                    <a:lnTo>
                      <a:pt x="38471" y="44413"/>
                    </a:lnTo>
                    <a:lnTo>
                      <a:pt x="51285" y="22199"/>
                    </a:lnTo>
                    <a:lnTo>
                      <a:pt x="38471" y="0"/>
                    </a:lnTo>
                    <a:close/>
                  </a:path>
                </a:pathLst>
              </a:custGeom>
              <a:gradFill>
                <a:gsLst>
                  <a:gs pos="0">
                    <a:schemeClr val="lt1"/>
                  </a:gs>
                  <a:gs pos="22000">
                    <a:schemeClr val="lt1"/>
                  </a:gs>
                  <a:gs pos="45000">
                    <a:srgbClr val="FFFFFF">
                      <a:alpha val="0"/>
                    </a:srgbClr>
                  </a:gs>
                  <a:gs pos="100000">
                    <a:srgbClr val="0C0A9E">
                      <a:alpha val="50196"/>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776" name="Google Shape;776;p19"/>
            <p:cNvPicPr preferRelativeResize="0"/>
            <p:nvPr/>
          </p:nvPicPr>
          <p:blipFill rotWithShape="1">
            <a:blip r:embed="rId2">
              <a:alphaModFix/>
            </a:blip>
            <a:srcRect l="16960" t="24718" r="7121" b="26177"/>
            <a:stretch/>
          </p:blipFill>
          <p:spPr>
            <a:xfrm>
              <a:off x="5904350" y="-1546637"/>
              <a:ext cx="4197251" cy="3203424"/>
            </a:xfrm>
            <a:prstGeom prst="rect">
              <a:avLst/>
            </a:prstGeom>
            <a:noFill/>
            <a:ln>
              <a:noFill/>
            </a:ln>
          </p:spPr>
        </p:pic>
        <p:sp>
          <p:nvSpPr>
            <p:cNvPr id="777" name="Google Shape;777;p19"/>
            <p:cNvSpPr/>
            <p:nvPr/>
          </p:nvSpPr>
          <p:spPr>
            <a:xfrm rot="-5400000">
              <a:off x="5282845" y="-1058949"/>
              <a:ext cx="981776" cy="2307791"/>
            </a:xfrm>
            <a:custGeom>
              <a:avLst/>
              <a:gdLst/>
              <a:ahLst/>
              <a:cxnLst/>
              <a:rect l="l" t="t" r="r" b="b"/>
              <a:pathLst>
                <a:path w="23937" h="56267" extrusionOk="0">
                  <a:moveTo>
                    <a:pt x="12997" y="1"/>
                  </a:moveTo>
                  <a:lnTo>
                    <a:pt x="12784" y="214"/>
                  </a:lnTo>
                  <a:lnTo>
                    <a:pt x="23098" y="10513"/>
                  </a:lnTo>
                  <a:cubicBezTo>
                    <a:pt x="23434" y="10864"/>
                    <a:pt x="23632" y="11321"/>
                    <a:pt x="23632" y="11808"/>
                  </a:cubicBezTo>
                  <a:cubicBezTo>
                    <a:pt x="23632" y="12311"/>
                    <a:pt x="23434" y="12768"/>
                    <a:pt x="23098" y="13104"/>
                  </a:cubicBezTo>
                  <a:lnTo>
                    <a:pt x="21925" y="14261"/>
                  </a:lnTo>
                  <a:cubicBezTo>
                    <a:pt x="21575" y="14627"/>
                    <a:pt x="21110" y="14810"/>
                    <a:pt x="20642" y="14810"/>
                  </a:cubicBezTo>
                  <a:cubicBezTo>
                    <a:pt x="20173" y="14810"/>
                    <a:pt x="19701" y="14627"/>
                    <a:pt x="19335" y="14261"/>
                  </a:cubicBezTo>
                  <a:lnTo>
                    <a:pt x="16958" y="11885"/>
                  </a:lnTo>
                  <a:cubicBezTo>
                    <a:pt x="16547" y="11489"/>
                    <a:pt x="16029" y="11260"/>
                    <a:pt x="15435" y="11260"/>
                  </a:cubicBezTo>
                  <a:cubicBezTo>
                    <a:pt x="14841" y="11260"/>
                    <a:pt x="14307" y="11489"/>
                    <a:pt x="13911" y="11885"/>
                  </a:cubicBezTo>
                  <a:lnTo>
                    <a:pt x="12525" y="13271"/>
                  </a:lnTo>
                  <a:cubicBezTo>
                    <a:pt x="12129" y="13698"/>
                    <a:pt x="11900" y="14231"/>
                    <a:pt x="11900" y="14795"/>
                  </a:cubicBezTo>
                  <a:cubicBezTo>
                    <a:pt x="11900" y="15374"/>
                    <a:pt x="12129" y="15922"/>
                    <a:pt x="12525" y="16318"/>
                  </a:cubicBezTo>
                  <a:cubicBezTo>
                    <a:pt x="12860" y="16669"/>
                    <a:pt x="13058" y="17126"/>
                    <a:pt x="13058" y="17629"/>
                  </a:cubicBezTo>
                  <a:cubicBezTo>
                    <a:pt x="13058" y="18116"/>
                    <a:pt x="12860" y="18573"/>
                    <a:pt x="12525" y="18924"/>
                  </a:cubicBezTo>
                  <a:lnTo>
                    <a:pt x="11489" y="19944"/>
                  </a:lnTo>
                  <a:cubicBezTo>
                    <a:pt x="11154" y="20295"/>
                    <a:pt x="10696" y="20478"/>
                    <a:pt x="10209" y="20478"/>
                  </a:cubicBezTo>
                  <a:lnTo>
                    <a:pt x="9569" y="20478"/>
                  </a:lnTo>
                  <a:cubicBezTo>
                    <a:pt x="8990" y="20478"/>
                    <a:pt x="8457" y="20706"/>
                    <a:pt x="8045" y="21102"/>
                  </a:cubicBezTo>
                  <a:lnTo>
                    <a:pt x="3353" y="25810"/>
                  </a:lnTo>
                  <a:cubicBezTo>
                    <a:pt x="2515" y="26648"/>
                    <a:pt x="2515" y="28004"/>
                    <a:pt x="3353" y="28842"/>
                  </a:cubicBezTo>
                  <a:lnTo>
                    <a:pt x="10529" y="36018"/>
                  </a:lnTo>
                  <a:cubicBezTo>
                    <a:pt x="10864" y="36369"/>
                    <a:pt x="11062" y="36826"/>
                    <a:pt x="11062" y="37313"/>
                  </a:cubicBezTo>
                  <a:cubicBezTo>
                    <a:pt x="11062" y="37801"/>
                    <a:pt x="10864" y="38273"/>
                    <a:pt x="10529" y="38608"/>
                  </a:cubicBezTo>
                  <a:lnTo>
                    <a:pt x="8198" y="40940"/>
                  </a:lnTo>
                  <a:cubicBezTo>
                    <a:pt x="7802" y="41351"/>
                    <a:pt x="7573" y="41884"/>
                    <a:pt x="7573" y="42463"/>
                  </a:cubicBezTo>
                  <a:lnTo>
                    <a:pt x="7573" y="47720"/>
                  </a:lnTo>
                  <a:cubicBezTo>
                    <a:pt x="7573" y="48207"/>
                    <a:pt x="7390" y="48664"/>
                    <a:pt x="7040" y="49015"/>
                  </a:cubicBezTo>
                  <a:lnTo>
                    <a:pt x="1" y="56054"/>
                  </a:lnTo>
                  <a:lnTo>
                    <a:pt x="199" y="56267"/>
                  </a:lnTo>
                  <a:lnTo>
                    <a:pt x="7268" y="49274"/>
                  </a:lnTo>
                  <a:cubicBezTo>
                    <a:pt x="7664" y="48862"/>
                    <a:pt x="7893" y="48329"/>
                    <a:pt x="7893" y="47750"/>
                  </a:cubicBezTo>
                  <a:lnTo>
                    <a:pt x="7893" y="42494"/>
                  </a:lnTo>
                  <a:cubicBezTo>
                    <a:pt x="7893" y="42006"/>
                    <a:pt x="8091" y="41549"/>
                    <a:pt x="8426" y="41199"/>
                  </a:cubicBezTo>
                  <a:lnTo>
                    <a:pt x="10757" y="38883"/>
                  </a:lnTo>
                  <a:cubicBezTo>
                    <a:pt x="11154" y="38456"/>
                    <a:pt x="11382" y="37923"/>
                    <a:pt x="11382" y="37359"/>
                  </a:cubicBezTo>
                  <a:cubicBezTo>
                    <a:pt x="11382" y="36765"/>
                    <a:pt x="11154" y="36232"/>
                    <a:pt x="10757" y="35835"/>
                  </a:cubicBezTo>
                  <a:lnTo>
                    <a:pt x="3581" y="28644"/>
                  </a:lnTo>
                  <a:cubicBezTo>
                    <a:pt x="2850" y="27943"/>
                    <a:pt x="2850" y="26785"/>
                    <a:pt x="3581" y="26054"/>
                  </a:cubicBezTo>
                  <a:lnTo>
                    <a:pt x="8274" y="21346"/>
                  </a:lnTo>
                  <a:cubicBezTo>
                    <a:pt x="8624" y="21011"/>
                    <a:pt x="9081" y="20813"/>
                    <a:pt x="9569" y="20813"/>
                  </a:cubicBezTo>
                  <a:lnTo>
                    <a:pt x="10209" y="20813"/>
                  </a:lnTo>
                  <a:cubicBezTo>
                    <a:pt x="10788" y="20813"/>
                    <a:pt x="11321" y="20584"/>
                    <a:pt x="11732" y="20188"/>
                  </a:cubicBezTo>
                  <a:lnTo>
                    <a:pt x="12753" y="19167"/>
                  </a:lnTo>
                  <a:cubicBezTo>
                    <a:pt x="13149" y="18741"/>
                    <a:pt x="13378" y="18208"/>
                    <a:pt x="13378" y="17644"/>
                  </a:cubicBezTo>
                  <a:cubicBezTo>
                    <a:pt x="13378" y="17050"/>
                    <a:pt x="13149" y="16516"/>
                    <a:pt x="12753" y="16120"/>
                  </a:cubicBezTo>
                  <a:cubicBezTo>
                    <a:pt x="12418" y="15770"/>
                    <a:pt x="12220" y="15313"/>
                    <a:pt x="12220" y="14825"/>
                  </a:cubicBezTo>
                  <a:cubicBezTo>
                    <a:pt x="12220" y="14322"/>
                    <a:pt x="12418" y="13865"/>
                    <a:pt x="12753" y="13530"/>
                  </a:cubicBezTo>
                  <a:lnTo>
                    <a:pt x="14140" y="12128"/>
                  </a:lnTo>
                  <a:cubicBezTo>
                    <a:pt x="14490" y="11793"/>
                    <a:pt x="14947" y="11595"/>
                    <a:pt x="15435" y="11595"/>
                  </a:cubicBezTo>
                  <a:cubicBezTo>
                    <a:pt x="15938" y="11595"/>
                    <a:pt x="16395" y="11793"/>
                    <a:pt x="16730" y="12128"/>
                  </a:cubicBezTo>
                  <a:lnTo>
                    <a:pt x="19107" y="14520"/>
                  </a:lnTo>
                  <a:cubicBezTo>
                    <a:pt x="19526" y="14939"/>
                    <a:pt x="20074" y="15149"/>
                    <a:pt x="20623" y="15149"/>
                  </a:cubicBezTo>
                  <a:cubicBezTo>
                    <a:pt x="21171" y="15149"/>
                    <a:pt x="21720" y="14939"/>
                    <a:pt x="22139" y="14520"/>
                  </a:cubicBezTo>
                  <a:lnTo>
                    <a:pt x="23297" y="13347"/>
                  </a:lnTo>
                  <a:cubicBezTo>
                    <a:pt x="23708" y="12936"/>
                    <a:pt x="23936" y="12403"/>
                    <a:pt x="23936" y="11824"/>
                  </a:cubicBezTo>
                  <a:cubicBezTo>
                    <a:pt x="23936" y="11260"/>
                    <a:pt x="23708" y="10711"/>
                    <a:pt x="23297" y="10300"/>
                  </a:cubicBezTo>
                  <a:lnTo>
                    <a:pt x="12997" y="1"/>
                  </a:lnTo>
                  <a:close/>
                </a:path>
              </a:pathLst>
            </a:custGeom>
            <a:gradFill>
              <a:gsLst>
                <a:gs pos="0">
                  <a:schemeClr val="lt2"/>
                </a:gs>
                <a:gs pos="40000">
                  <a:srgbClr val="FF9900">
                    <a:alpha val="40784"/>
                  </a:srgbClr>
                </a:gs>
                <a:gs pos="100000">
                  <a:srgbClr val="FFFFFF">
                    <a:alpha val="0"/>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8" name="Google Shape;778;p19"/>
            <p:cNvSpPr/>
            <p:nvPr/>
          </p:nvSpPr>
          <p:spPr>
            <a:xfrm rot="-5400000">
              <a:off x="5282230" y="-899603"/>
              <a:ext cx="981776" cy="2307791"/>
            </a:xfrm>
            <a:custGeom>
              <a:avLst/>
              <a:gdLst/>
              <a:ahLst/>
              <a:cxnLst/>
              <a:rect l="l" t="t" r="r" b="b"/>
              <a:pathLst>
                <a:path w="23937" h="56267" extrusionOk="0">
                  <a:moveTo>
                    <a:pt x="12997" y="0"/>
                  </a:moveTo>
                  <a:lnTo>
                    <a:pt x="12784" y="214"/>
                  </a:lnTo>
                  <a:lnTo>
                    <a:pt x="23098" y="10513"/>
                  </a:lnTo>
                  <a:cubicBezTo>
                    <a:pt x="23434" y="10848"/>
                    <a:pt x="23632" y="11305"/>
                    <a:pt x="23632" y="11808"/>
                  </a:cubicBezTo>
                  <a:cubicBezTo>
                    <a:pt x="23632" y="12296"/>
                    <a:pt x="23434" y="12753"/>
                    <a:pt x="23098" y="13103"/>
                  </a:cubicBezTo>
                  <a:lnTo>
                    <a:pt x="21925" y="14261"/>
                  </a:lnTo>
                  <a:cubicBezTo>
                    <a:pt x="21575" y="14627"/>
                    <a:pt x="21110" y="14810"/>
                    <a:pt x="20642" y="14810"/>
                  </a:cubicBezTo>
                  <a:cubicBezTo>
                    <a:pt x="20173" y="14810"/>
                    <a:pt x="19701" y="14627"/>
                    <a:pt x="19335" y="14261"/>
                  </a:cubicBezTo>
                  <a:lnTo>
                    <a:pt x="16958" y="11884"/>
                  </a:lnTo>
                  <a:cubicBezTo>
                    <a:pt x="16547" y="11488"/>
                    <a:pt x="16029" y="11260"/>
                    <a:pt x="15435" y="11260"/>
                  </a:cubicBezTo>
                  <a:cubicBezTo>
                    <a:pt x="14840" y="11260"/>
                    <a:pt x="14307" y="11488"/>
                    <a:pt x="13911" y="11884"/>
                  </a:cubicBezTo>
                  <a:lnTo>
                    <a:pt x="12525" y="13271"/>
                  </a:lnTo>
                  <a:cubicBezTo>
                    <a:pt x="11687" y="14109"/>
                    <a:pt x="11687" y="15465"/>
                    <a:pt x="12525" y="16303"/>
                  </a:cubicBezTo>
                  <a:cubicBezTo>
                    <a:pt x="12860" y="16638"/>
                    <a:pt x="13058" y="17095"/>
                    <a:pt x="13058" y="17598"/>
                  </a:cubicBezTo>
                  <a:cubicBezTo>
                    <a:pt x="13058" y="18085"/>
                    <a:pt x="12860" y="18543"/>
                    <a:pt x="12525" y="18893"/>
                  </a:cubicBezTo>
                  <a:lnTo>
                    <a:pt x="11489" y="19914"/>
                  </a:lnTo>
                  <a:cubicBezTo>
                    <a:pt x="11153" y="20264"/>
                    <a:pt x="10696" y="20447"/>
                    <a:pt x="10193" y="20447"/>
                  </a:cubicBezTo>
                  <a:lnTo>
                    <a:pt x="9569" y="20447"/>
                  </a:lnTo>
                  <a:cubicBezTo>
                    <a:pt x="8975" y="20447"/>
                    <a:pt x="8441" y="20676"/>
                    <a:pt x="8045" y="21087"/>
                  </a:cubicBezTo>
                  <a:lnTo>
                    <a:pt x="3337" y="25780"/>
                  </a:lnTo>
                  <a:cubicBezTo>
                    <a:pt x="2941" y="26206"/>
                    <a:pt x="2713" y="26739"/>
                    <a:pt x="2713" y="27303"/>
                  </a:cubicBezTo>
                  <a:cubicBezTo>
                    <a:pt x="2713" y="27897"/>
                    <a:pt x="2941" y="28431"/>
                    <a:pt x="3337" y="28827"/>
                  </a:cubicBezTo>
                  <a:lnTo>
                    <a:pt x="10529" y="36018"/>
                  </a:lnTo>
                  <a:cubicBezTo>
                    <a:pt x="11245" y="36719"/>
                    <a:pt x="11245" y="37877"/>
                    <a:pt x="10529" y="38608"/>
                  </a:cubicBezTo>
                  <a:lnTo>
                    <a:pt x="8198" y="40924"/>
                  </a:lnTo>
                  <a:cubicBezTo>
                    <a:pt x="7801" y="41351"/>
                    <a:pt x="7573" y="41884"/>
                    <a:pt x="7573" y="42448"/>
                  </a:cubicBezTo>
                  <a:lnTo>
                    <a:pt x="7573" y="47704"/>
                  </a:lnTo>
                  <a:cubicBezTo>
                    <a:pt x="7573" y="48207"/>
                    <a:pt x="7375" y="48664"/>
                    <a:pt x="7040" y="48999"/>
                  </a:cubicBezTo>
                  <a:lnTo>
                    <a:pt x="1" y="56053"/>
                  </a:lnTo>
                  <a:lnTo>
                    <a:pt x="199" y="56267"/>
                  </a:lnTo>
                  <a:lnTo>
                    <a:pt x="7268" y="49212"/>
                  </a:lnTo>
                  <a:cubicBezTo>
                    <a:pt x="7664" y="48801"/>
                    <a:pt x="7893" y="48268"/>
                    <a:pt x="7893" y="47689"/>
                  </a:cubicBezTo>
                  <a:lnTo>
                    <a:pt x="7893" y="42432"/>
                  </a:lnTo>
                  <a:cubicBezTo>
                    <a:pt x="7893" y="41945"/>
                    <a:pt x="8091" y="41473"/>
                    <a:pt x="8426" y="41137"/>
                  </a:cubicBezTo>
                  <a:lnTo>
                    <a:pt x="10757" y="38806"/>
                  </a:lnTo>
                  <a:cubicBezTo>
                    <a:pt x="11595" y="37984"/>
                    <a:pt x="11595" y="36628"/>
                    <a:pt x="10757" y="35790"/>
                  </a:cubicBezTo>
                  <a:lnTo>
                    <a:pt x="3581" y="28598"/>
                  </a:lnTo>
                  <a:cubicBezTo>
                    <a:pt x="3231" y="28263"/>
                    <a:pt x="3048" y="27806"/>
                    <a:pt x="3048" y="27318"/>
                  </a:cubicBezTo>
                  <a:cubicBezTo>
                    <a:pt x="3048" y="26816"/>
                    <a:pt x="3231" y="26359"/>
                    <a:pt x="3581" y="26023"/>
                  </a:cubicBezTo>
                  <a:lnTo>
                    <a:pt x="8274" y="21346"/>
                  </a:lnTo>
                  <a:cubicBezTo>
                    <a:pt x="8624" y="21011"/>
                    <a:pt x="9081" y="20813"/>
                    <a:pt x="9569" y="20813"/>
                  </a:cubicBezTo>
                  <a:lnTo>
                    <a:pt x="10209" y="20813"/>
                  </a:lnTo>
                  <a:cubicBezTo>
                    <a:pt x="10788" y="20813"/>
                    <a:pt x="11321" y="20584"/>
                    <a:pt x="11732" y="20188"/>
                  </a:cubicBezTo>
                  <a:lnTo>
                    <a:pt x="12753" y="19152"/>
                  </a:lnTo>
                  <a:cubicBezTo>
                    <a:pt x="13149" y="18741"/>
                    <a:pt x="13378" y="18207"/>
                    <a:pt x="13378" y="17628"/>
                  </a:cubicBezTo>
                  <a:cubicBezTo>
                    <a:pt x="13378" y="17049"/>
                    <a:pt x="13149" y="16516"/>
                    <a:pt x="12753" y="16105"/>
                  </a:cubicBezTo>
                  <a:cubicBezTo>
                    <a:pt x="12037" y="15404"/>
                    <a:pt x="12037" y="14246"/>
                    <a:pt x="12753" y="13515"/>
                  </a:cubicBezTo>
                  <a:lnTo>
                    <a:pt x="14140" y="12128"/>
                  </a:lnTo>
                  <a:cubicBezTo>
                    <a:pt x="14490" y="11793"/>
                    <a:pt x="14947" y="11595"/>
                    <a:pt x="15435" y="11595"/>
                  </a:cubicBezTo>
                  <a:cubicBezTo>
                    <a:pt x="15937" y="11595"/>
                    <a:pt x="16395" y="11793"/>
                    <a:pt x="16730" y="12128"/>
                  </a:cubicBezTo>
                  <a:lnTo>
                    <a:pt x="19106" y="14505"/>
                  </a:lnTo>
                  <a:cubicBezTo>
                    <a:pt x="19525" y="14924"/>
                    <a:pt x="20074" y="15133"/>
                    <a:pt x="20622" y="15133"/>
                  </a:cubicBezTo>
                  <a:cubicBezTo>
                    <a:pt x="21171" y="15133"/>
                    <a:pt x="21719" y="14924"/>
                    <a:pt x="22138" y="14505"/>
                  </a:cubicBezTo>
                  <a:lnTo>
                    <a:pt x="23296" y="13347"/>
                  </a:lnTo>
                  <a:cubicBezTo>
                    <a:pt x="23708" y="12936"/>
                    <a:pt x="23936" y="12402"/>
                    <a:pt x="23936" y="11823"/>
                  </a:cubicBezTo>
                  <a:cubicBezTo>
                    <a:pt x="23936" y="11229"/>
                    <a:pt x="23708" y="10696"/>
                    <a:pt x="23296" y="10300"/>
                  </a:cubicBezTo>
                  <a:lnTo>
                    <a:pt x="12997" y="0"/>
                  </a:lnTo>
                  <a:close/>
                </a:path>
              </a:pathLst>
            </a:custGeom>
            <a:gradFill>
              <a:gsLst>
                <a:gs pos="0">
                  <a:srgbClr val="9900FF">
                    <a:alpha val="46666"/>
                  </a:srgbClr>
                </a:gs>
                <a:gs pos="100000">
                  <a:srgbClr val="FFFFFF">
                    <a:alpha val="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79" name="Google Shape;779;p19"/>
            <p:cNvGrpSpPr/>
            <p:nvPr/>
          </p:nvGrpSpPr>
          <p:grpSpPr>
            <a:xfrm rot="10800000">
              <a:off x="8323180" y="210225"/>
              <a:ext cx="1493503" cy="88125"/>
              <a:chOff x="124624" y="4953514"/>
              <a:chExt cx="1137387" cy="88142"/>
            </a:xfrm>
          </p:grpSpPr>
          <p:sp>
            <p:nvSpPr>
              <p:cNvPr id="780" name="Google Shape;780;p19"/>
              <p:cNvSpPr/>
              <p:nvPr/>
            </p:nvSpPr>
            <p:spPr>
              <a:xfrm rot="5400000">
                <a:off x="687043" y="4391096"/>
                <a:ext cx="12551" cy="1137387"/>
              </a:xfrm>
              <a:custGeom>
                <a:avLst/>
                <a:gdLst/>
                <a:ahLst/>
                <a:cxnLst/>
                <a:rect l="l" t="t" r="r" b="b"/>
                <a:pathLst>
                  <a:path w="306" h="27731" extrusionOk="0">
                    <a:moveTo>
                      <a:pt x="1" y="1"/>
                    </a:moveTo>
                    <a:lnTo>
                      <a:pt x="1" y="27730"/>
                    </a:lnTo>
                    <a:lnTo>
                      <a:pt x="305" y="27730"/>
                    </a:lnTo>
                    <a:lnTo>
                      <a:pt x="305" y="1"/>
                    </a:lnTo>
                    <a:close/>
                  </a:path>
                </a:pathLst>
              </a:custGeom>
              <a:gradFill>
                <a:gsLst>
                  <a:gs pos="0">
                    <a:srgbClr val="9900FF">
                      <a:alpha val="46666"/>
                      <a:alpha val="46820"/>
                    </a:srgbClr>
                  </a:gs>
                  <a:gs pos="100000">
                    <a:srgbClr val="FFFFFF">
                      <a:alpha val="0"/>
                      <a:alpha val="4682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1" name="Google Shape;781;p19"/>
              <p:cNvSpPr/>
              <p:nvPr/>
            </p:nvSpPr>
            <p:spPr>
              <a:xfrm rot="5400000">
                <a:off x="687063" y="4466709"/>
                <a:ext cx="12510" cy="1137387"/>
              </a:xfrm>
              <a:custGeom>
                <a:avLst/>
                <a:gdLst/>
                <a:ahLst/>
                <a:cxnLst/>
                <a:rect l="l" t="t" r="r" b="b"/>
                <a:pathLst>
                  <a:path w="305" h="27731" extrusionOk="0">
                    <a:moveTo>
                      <a:pt x="0" y="1"/>
                    </a:moveTo>
                    <a:lnTo>
                      <a:pt x="0" y="27730"/>
                    </a:lnTo>
                    <a:lnTo>
                      <a:pt x="305" y="27730"/>
                    </a:lnTo>
                    <a:lnTo>
                      <a:pt x="305" y="1"/>
                    </a:lnTo>
                    <a:close/>
                  </a:path>
                </a:pathLst>
              </a:custGeom>
              <a:gradFill>
                <a:gsLst>
                  <a:gs pos="0">
                    <a:srgbClr val="9900FF">
                      <a:alpha val="46666"/>
                      <a:alpha val="46820"/>
                    </a:srgbClr>
                  </a:gs>
                  <a:gs pos="100000">
                    <a:srgbClr val="FFFFFF">
                      <a:alpha val="0"/>
                      <a:alpha val="46820"/>
                    </a:srgbClr>
                  </a:gs>
                </a:gsLst>
                <a:path path="circle">
                  <a:fillToRect l="50000" t="50000" r="50000" b="50000"/>
                </a:path>
                <a:tileRect/>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82" name="Google Shape;782;p19"/>
            <p:cNvGrpSpPr/>
            <p:nvPr/>
          </p:nvGrpSpPr>
          <p:grpSpPr>
            <a:xfrm>
              <a:off x="4619231" y="-32636"/>
              <a:ext cx="254987" cy="255131"/>
              <a:chOff x="3678700" y="407275"/>
              <a:chExt cx="708100" cy="708500"/>
            </a:xfrm>
          </p:grpSpPr>
          <p:sp>
            <p:nvSpPr>
              <p:cNvPr id="783" name="Google Shape;783;p19"/>
              <p:cNvSpPr/>
              <p:nvPr/>
            </p:nvSpPr>
            <p:spPr>
              <a:xfrm>
                <a:off x="3678700" y="4072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4" name="Google Shape;784;p19"/>
              <p:cNvSpPr/>
              <p:nvPr/>
            </p:nvSpPr>
            <p:spPr>
              <a:xfrm>
                <a:off x="3754875" y="483475"/>
                <a:ext cx="249900" cy="249875"/>
              </a:xfrm>
              <a:custGeom>
                <a:avLst/>
                <a:gdLst/>
                <a:ahLst/>
                <a:cxnLst/>
                <a:rect l="l" t="t" r="r" b="b"/>
                <a:pathLst>
                  <a:path w="9996" h="9995" extrusionOk="0">
                    <a:moveTo>
                      <a:pt x="8593" y="0"/>
                    </a:moveTo>
                    <a:lnTo>
                      <a:pt x="0" y="8593"/>
                    </a:lnTo>
                    <a:lnTo>
                      <a:pt x="1402" y="9995"/>
                    </a:lnTo>
                    <a:lnTo>
                      <a:pt x="9995" y="1402"/>
                    </a:lnTo>
                    <a:lnTo>
                      <a:pt x="8593"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5" name="Google Shape;785;p19"/>
              <p:cNvSpPr/>
              <p:nvPr/>
            </p:nvSpPr>
            <p:spPr>
              <a:xfrm>
                <a:off x="3831425" y="560025"/>
                <a:ext cx="249900" cy="249900"/>
              </a:xfrm>
              <a:custGeom>
                <a:avLst/>
                <a:gdLst/>
                <a:ahLst/>
                <a:cxnLst/>
                <a:rect l="l" t="t" r="r" b="b"/>
                <a:pathLst>
                  <a:path w="9996" h="9996" extrusionOk="0">
                    <a:moveTo>
                      <a:pt x="8594" y="0"/>
                    </a:moveTo>
                    <a:lnTo>
                      <a:pt x="1" y="8594"/>
                    </a:lnTo>
                    <a:lnTo>
                      <a:pt x="1403" y="9995"/>
                    </a:lnTo>
                    <a:lnTo>
                      <a:pt x="9996" y="1402"/>
                    </a:lnTo>
                    <a:lnTo>
                      <a:pt x="8594"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6" name="Google Shape;786;p19"/>
              <p:cNvSpPr/>
              <p:nvPr/>
            </p:nvSpPr>
            <p:spPr>
              <a:xfrm>
                <a:off x="3907625" y="636575"/>
                <a:ext cx="249875" cy="249525"/>
              </a:xfrm>
              <a:custGeom>
                <a:avLst/>
                <a:gdLst/>
                <a:ahLst/>
                <a:cxnLst/>
                <a:rect l="l" t="t" r="r" b="b"/>
                <a:pathLst>
                  <a:path w="9995" h="9981" extrusionOk="0">
                    <a:moveTo>
                      <a:pt x="8593" y="1"/>
                    </a:moveTo>
                    <a:lnTo>
                      <a:pt x="0" y="8579"/>
                    </a:lnTo>
                    <a:lnTo>
                      <a:pt x="1402" y="9980"/>
                    </a:lnTo>
                    <a:lnTo>
                      <a:pt x="9995" y="1387"/>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7" name="Google Shape;787;p19"/>
              <p:cNvSpPr/>
              <p:nvPr/>
            </p:nvSpPr>
            <p:spPr>
              <a:xfrm>
                <a:off x="3984175" y="713150"/>
                <a:ext cx="249900" cy="249900"/>
              </a:xfrm>
              <a:custGeom>
                <a:avLst/>
                <a:gdLst/>
                <a:ahLst/>
                <a:cxnLst/>
                <a:rect l="l" t="t" r="r" b="b"/>
                <a:pathLst>
                  <a:path w="9996" h="9996" extrusionOk="0">
                    <a:moveTo>
                      <a:pt x="8593" y="0"/>
                    </a:moveTo>
                    <a:lnTo>
                      <a:pt x="0" y="8593"/>
                    </a:lnTo>
                    <a:lnTo>
                      <a:pt x="1402" y="9995"/>
                    </a:lnTo>
                    <a:lnTo>
                      <a:pt x="9995" y="1402"/>
                    </a:lnTo>
                    <a:lnTo>
                      <a:pt x="8593"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8" name="Google Shape;788;p19"/>
              <p:cNvSpPr/>
              <p:nvPr/>
            </p:nvSpPr>
            <p:spPr>
              <a:xfrm>
                <a:off x="4061125" y="789700"/>
                <a:ext cx="249500" cy="249525"/>
              </a:xfrm>
              <a:custGeom>
                <a:avLst/>
                <a:gdLst/>
                <a:ahLst/>
                <a:cxnLst/>
                <a:rect l="l" t="t" r="r" b="b"/>
                <a:pathLst>
                  <a:path w="9980" h="9981" extrusionOk="0">
                    <a:moveTo>
                      <a:pt x="8593" y="1"/>
                    </a:moveTo>
                    <a:lnTo>
                      <a:pt x="0" y="8594"/>
                    </a:lnTo>
                    <a:lnTo>
                      <a:pt x="1402" y="9980"/>
                    </a:lnTo>
                    <a:lnTo>
                      <a:pt x="9980" y="1402"/>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9" name="Google Shape;789;p19"/>
              <p:cNvSpPr/>
              <p:nvPr/>
            </p:nvSpPr>
            <p:spPr>
              <a:xfrm>
                <a:off x="4136925" y="8658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790" name="Google Shape;790;p19"/>
            <p:cNvGrpSpPr/>
            <p:nvPr/>
          </p:nvGrpSpPr>
          <p:grpSpPr>
            <a:xfrm>
              <a:off x="4521806" y="126714"/>
              <a:ext cx="254987" cy="255131"/>
              <a:chOff x="3678700" y="407275"/>
              <a:chExt cx="708100" cy="708500"/>
            </a:xfrm>
          </p:grpSpPr>
          <p:sp>
            <p:nvSpPr>
              <p:cNvPr id="791" name="Google Shape;791;p19"/>
              <p:cNvSpPr/>
              <p:nvPr/>
            </p:nvSpPr>
            <p:spPr>
              <a:xfrm>
                <a:off x="3678700" y="4072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2" name="Google Shape;792;p19"/>
              <p:cNvSpPr/>
              <p:nvPr/>
            </p:nvSpPr>
            <p:spPr>
              <a:xfrm>
                <a:off x="3754875" y="483475"/>
                <a:ext cx="249900" cy="249875"/>
              </a:xfrm>
              <a:custGeom>
                <a:avLst/>
                <a:gdLst/>
                <a:ahLst/>
                <a:cxnLst/>
                <a:rect l="l" t="t" r="r" b="b"/>
                <a:pathLst>
                  <a:path w="9996" h="9995" extrusionOk="0">
                    <a:moveTo>
                      <a:pt x="8593" y="0"/>
                    </a:moveTo>
                    <a:lnTo>
                      <a:pt x="0" y="8593"/>
                    </a:lnTo>
                    <a:lnTo>
                      <a:pt x="1402" y="9995"/>
                    </a:lnTo>
                    <a:lnTo>
                      <a:pt x="9995" y="1402"/>
                    </a:lnTo>
                    <a:lnTo>
                      <a:pt x="8593"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3" name="Google Shape;793;p19"/>
              <p:cNvSpPr/>
              <p:nvPr/>
            </p:nvSpPr>
            <p:spPr>
              <a:xfrm>
                <a:off x="3831425" y="560025"/>
                <a:ext cx="249900" cy="249900"/>
              </a:xfrm>
              <a:custGeom>
                <a:avLst/>
                <a:gdLst/>
                <a:ahLst/>
                <a:cxnLst/>
                <a:rect l="l" t="t" r="r" b="b"/>
                <a:pathLst>
                  <a:path w="9996" h="9996" extrusionOk="0">
                    <a:moveTo>
                      <a:pt x="8594" y="0"/>
                    </a:moveTo>
                    <a:lnTo>
                      <a:pt x="1" y="8594"/>
                    </a:lnTo>
                    <a:lnTo>
                      <a:pt x="1403" y="9995"/>
                    </a:lnTo>
                    <a:lnTo>
                      <a:pt x="9996" y="1402"/>
                    </a:lnTo>
                    <a:lnTo>
                      <a:pt x="8594"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4" name="Google Shape;794;p19"/>
              <p:cNvSpPr/>
              <p:nvPr/>
            </p:nvSpPr>
            <p:spPr>
              <a:xfrm>
                <a:off x="3907625" y="636575"/>
                <a:ext cx="249875" cy="249525"/>
              </a:xfrm>
              <a:custGeom>
                <a:avLst/>
                <a:gdLst/>
                <a:ahLst/>
                <a:cxnLst/>
                <a:rect l="l" t="t" r="r" b="b"/>
                <a:pathLst>
                  <a:path w="9995" h="9981" extrusionOk="0">
                    <a:moveTo>
                      <a:pt x="8593" y="1"/>
                    </a:moveTo>
                    <a:lnTo>
                      <a:pt x="0" y="8579"/>
                    </a:lnTo>
                    <a:lnTo>
                      <a:pt x="1402" y="9980"/>
                    </a:lnTo>
                    <a:lnTo>
                      <a:pt x="9995" y="1387"/>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5" name="Google Shape;795;p19"/>
              <p:cNvSpPr/>
              <p:nvPr/>
            </p:nvSpPr>
            <p:spPr>
              <a:xfrm>
                <a:off x="3984175" y="713150"/>
                <a:ext cx="249900" cy="249900"/>
              </a:xfrm>
              <a:custGeom>
                <a:avLst/>
                <a:gdLst/>
                <a:ahLst/>
                <a:cxnLst/>
                <a:rect l="l" t="t" r="r" b="b"/>
                <a:pathLst>
                  <a:path w="9996" h="9996" extrusionOk="0">
                    <a:moveTo>
                      <a:pt x="8593" y="0"/>
                    </a:moveTo>
                    <a:lnTo>
                      <a:pt x="0" y="8593"/>
                    </a:lnTo>
                    <a:lnTo>
                      <a:pt x="1402" y="9995"/>
                    </a:lnTo>
                    <a:lnTo>
                      <a:pt x="9995" y="1402"/>
                    </a:lnTo>
                    <a:lnTo>
                      <a:pt x="8593"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9"/>
              <p:cNvSpPr/>
              <p:nvPr/>
            </p:nvSpPr>
            <p:spPr>
              <a:xfrm>
                <a:off x="4061125" y="789700"/>
                <a:ext cx="249500" cy="249525"/>
              </a:xfrm>
              <a:custGeom>
                <a:avLst/>
                <a:gdLst/>
                <a:ahLst/>
                <a:cxnLst/>
                <a:rect l="l" t="t" r="r" b="b"/>
                <a:pathLst>
                  <a:path w="9980" h="9981" extrusionOk="0">
                    <a:moveTo>
                      <a:pt x="8593" y="1"/>
                    </a:moveTo>
                    <a:lnTo>
                      <a:pt x="0" y="8594"/>
                    </a:lnTo>
                    <a:lnTo>
                      <a:pt x="1402" y="9980"/>
                    </a:lnTo>
                    <a:lnTo>
                      <a:pt x="9980" y="1402"/>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7" name="Google Shape;797;p19"/>
              <p:cNvSpPr/>
              <p:nvPr/>
            </p:nvSpPr>
            <p:spPr>
              <a:xfrm>
                <a:off x="4136925" y="8658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Tree>
    <p:extLst>
      <p:ext uri="{BB962C8B-B14F-4D97-AF65-F5344CB8AC3E}">
        <p14:creationId xmlns:p14="http://schemas.microsoft.com/office/powerpoint/2010/main" val="2884248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39"/>
        <p:cNvGrpSpPr/>
        <p:nvPr/>
      </p:nvGrpSpPr>
      <p:grpSpPr>
        <a:xfrm>
          <a:off x="0" y="0"/>
          <a:ext cx="0" cy="0"/>
          <a:chOff x="0" y="0"/>
          <a:chExt cx="0" cy="0"/>
        </a:xfrm>
      </p:grpSpPr>
      <p:grpSp>
        <p:nvGrpSpPr>
          <p:cNvPr id="1340" name="Google Shape;1340;p30"/>
          <p:cNvGrpSpPr/>
          <p:nvPr/>
        </p:nvGrpSpPr>
        <p:grpSpPr>
          <a:xfrm>
            <a:off x="-830987" y="5234517"/>
            <a:ext cx="3777809" cy="2023716"/>
            <a:chOff x="-623241" y="3849687"/>
            <a:chExt cx="2833357" cy="1517787"/>
          </a:xfrm>
        </p:grpSpPr>
        <p:grpSp>
          <p:nvGrpSpPr>
            <p:cNvPr id="1341" name="Google Shape;1341;p30"/>
            <p:cNvGrpSpPr/>
            <p:nvPr/>
          </p:nvGrpSpPr>
          <p:grpSpPr>
            <a:xfrm rot="5400000">
              <a:off x="-879113" y="4155104"/>
              <a:ext cx="1517787" cy="906953"/>
              <a:chOff x="-55500" y="4835979"/>
              <a:chExt cx="1517787" cy="906953"/>
            </a:xfrm>
          </p:grpSpPr>
          <p:sp>
            <p:nvSpPr>
              <p:cNvPr id="1342" name="Google Shape;1342;p30"/>
              <p:cNvSpPr/>
              <p:nvPr/>
            </p:nvSpPr>
            <p:spPr>
              <a:xfrm>
                <a:off x="-55500" y="4895154"/>
                <a:ext cx="582037" cy="55735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alpha val="31360"/>
                    </a:schemeClr>
                  </a:gs>
                  <a:gs pos="22000">
                    <a:schemeClr val="lt1">
                      <a:alpha val="31360"/>
                    </a:schemeClr>
                  </a:gs>
                  <a:gs pos="45000">
                    <a:srgbClr val="FFFFFF">
                      <a:alpha val="0"/>
                      <a:alpha val="31360"/>
                    </a:srgbClr>
                  </a:gs>
                  <a:gs pos="100000">
                    <a:srgbClr val="0C0A9E">
                      <a:alpha val="50196"/>
                      <a:alpha val="31360"/>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3" name="Google Shape;1343;p30"/>
              <p:cNvSpPr/>
              <p:nvPr/>
            </p:nvSpPr>
            <p:spPr>
              <a:xfrm>
                <a:off x="522674" y="4951702"/>
                <a:ext cx="340329" cy="325895"/>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gs>
                  <a:gs pos="22000">
                    <a:schemeClr val="lt1"/>
                  </a:gs>
                  <a:gs pos="45000">
                    <a:srgbClr val="FFFFFF">
                      <a:alpha val="0"/>
                    </a:srgbClr>
                  </a:gs>
                  <a:gs pos="100000">
                    <a:srgbClr val="0C0A9E">
                      <a:alpha val="50196"/>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4" name="Google Shape;1344;p30"/>
              <p:cNvSpPr/>
              <p:nvPr/>
            </p:nvSpPr>
            <p:spPr>
              <a:xfrm>
                <a:off x="401812" y="5185579"/>
                <a:ext cx="582037" cy="55735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alpha val="31360"/>
                    </a:schemeClr>
                  </a:gs>
                  <a:gs pos="22000">
                    <a:schemeClr val="lt1">
                      <a:alpha val="31360"/>
                    </a:schemeClr>
                  </a:gs>
                  <a:gs pos="45000">
                    <a:srgbClr val="FFFFFF">
                      <a:alpha val="0"/>
                      <a:alpha val="31360"/>
                    </a:srgbClr>
                  </a:gs>
                  <a:gs pos="100000">
                    <a:srgbClr val="0C0A9E">
                      <a:alpha val="50196"/>
                      <a:alpha val="31360"/>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5" name="Google Shape;1345;p30"/>
              <p:cNvSpPr/>
              <p:nvPr/>
            </p:nvSpPr>
            <p:spPr>
              <a:xfrm>
                <a:off x="880250" y="4835979"/>
                <a:ext cx="582037" cy="55735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gs>
                  <a:gs pos="22000">
                    <a:schemeClr val="lt1"/>
                  </a:gs>
                  <a:gs pos="45000">
                    <a:srgbClr val="FFFFFF">
                      <a:alpha val="0"/>
                    </a:srgbClr>
                  </a:gs>
                  <a:gs pos="100000">
                    <a:srgbClr val="0C0A9E">
                      <a:alpha val="50196"/>
                    </a:srgbClr>
                  </a:gs>
                </a:gsLst>
                <a:lin ang="2698631"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46" name="Google Shape;1346;p30"/>
            <p:cNvGrpSpPr/>
            <p:nvPr/>
          </p:nvGrpSpPr>
          <p:grpSpPr>
            <a:xfrm>
              <a:off x="-623241" y="3946426"/>
              <a:ext cx="2833357" cy="1421047"/>
              <a:chOff x="-677366" y="4067276"/>
              <a:chExt cx="2833357" cy="1421047"/>
            </a:xfrm>
          </p:grpSpPr>
          <p:sp>
            <p:nvSpPr>
              <p:cNvPr id="1347" name="Google Shape;1347;p30"/>
              <p:cNvSpPr/>
              <p:nvPr/>
            </p:nvSpPr>
            <p:spPr>
              <a:xfrm rot="5400000">
                <a:off x="28789" y="3361120"/>
                <a:ext cx="1421047" cy="2833357"/>
              </a:xfrm>
              <a:custGeom>
                <a:avLst/>
                <a:gdLst/>
                <a:ahLst/>
                <a:cxnLst/>
                <a:rect l="l" t="t" r="r" b="b"/>
                <a:pathLst>
                  <a:path w="34647" h="69081" extrusionOk="0">
                    <a:moveTo>
                      <a:pt x="34434" y="1"/>
                    </a:moveTo>
                    <a:lnTo>
                      <a:pt x="25429" y="8990"/>
                    </a:lnTo>
                    <a:lnTo>
                      <a:pt x="25383" y="9051"/>
                    </a:lnTo>
                    <a:lnTo>
                      <a:pt x="25383" y="32651"/>
                    </a:lnTo>
                    <a:lnTo>
                      <a:pt x="15130" y="42920"/>
                    </a:lnTo>
                    <a:lnTo>
                      <a:pt x="15084" y="42951"/>
                    </a:lnTo>
                    <a:lnTo>
                      <a:pt x="15084" y="60472"/>
                    </a:lnTo>
                    <a:lnTo>
                      <a:pt x="9614" y="65957"/>
                    </a:lnTo>
                    <a:lnTo>
                      <a:pt x="0" y="65957"/>
                    </a:lnTo>
                    <a:lnTo>
                      <a:pt x="0" y="69080"/>
                    </a:lnTo>
                    <a:lnTo>
                      <a:pt x="320" y="69080"/>
                    </a:lnTo>
                    <a:lnTo>
                      <a:pt x="320" y="66262"/>
                    </a:lnTo>
                    <a:lnTo>
                      <a:pt x="9751" y="66262"/>
                    </a:lnTo>
                    <a:lnTo>
                      <a:pt x="15389" y="60609"/>
                    </a:lnTo>
                    <a:lnTo>
                      <a:pt x="15389" y="43088"/>
                    </a:lnTo>
                    <a:lnTo>
                      <a:pt x="25658" y="32819"/>
                    </a:lnTo>
                    <a:lnTo>
                      <a:pt x="25688" y="32788"/>
                    </a:lnTo>
                    <a:lnTo>
                      <a:pt x="25688" y="9188"/>
                    </a:lnTo>
                    <a:lnTo>
                      <a:pt x="34647" y="214"/>
                    </a:lnTo>
                    <a:lnTo>
                      <a:pt x="34434" y="1"/>
                    </a:lnTo>
                    <a:close/>
                  </a:path>
                </a:pathLst>
              </a:custGeom>
              <a:gradFill>
                <a:gsLst>
                  <a:gs pos="0">
                    <a:srgbClr val="9900FF">
                      <a:alpha val="46666"/>
                    </a:srgbClr>
                  </a:gs>
                  <a:gs pos="100000">
                    <a:srgbClr val="FFFFFF">
                      <a:alpha val="0"/>
                    </a:srgbClr>
                  </a:gs>
                </a:gsLst>
                <a:lin ang="108014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48" name="Google Shape;1348;p30"/>
              <p:cNvGrpSpPr/>
              <p:nvPr/>
            </p:nvGrpSpPr>
            <p:grpSpPr>
              <a:xfrm>
                <a:off x="317735" y="4614472"/>
                <a:ext cx="161977" cy="161940"/>
                <a:chOff x="1101075" y="2142375"/>
                <a:chExt cx="439200" cy="439100"/>
              </a:xfrm>
            </p:grpSpPr>
            <p:sp>
              <p:nvSpPr>
                <p:cNvPr id="1349" name="Google Shape;1349;p30"/>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rgbClr val="9900FF">
                        <a:alpha val="46666"/>
                      </a:srgbClr>
                    </a:gs>
                    <a:gs pos="100000">
                      <a:srgbClr val="FFFFFF">
                        <a:alpha val="0"/>
                      </a:srgbClr>
                    </a:gs>
                  </a:gsLst>
                  <a:lin ang="108014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0" name="Google Shape;1350;p30"/>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rgbClr val="9900FF">
                        <a:alpha val="46666"/>
                      </a:srgbClr>
                    </a:gs>
                    <a:gs pos="100000">
                      <a:srgbClr val="FFFFFF">
                        <a:alpha val="0"/>
                      </a:srgbClr>
                    </a:gs>
                  </a:gsLst>
                  <a:lin ang="108014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51" name="Google Shape;1351;p30"/>
              <p:cNvGrpSpPr/>
              <p:nvPr/>
            </p:nvGrpSpPr>
            <p:grpSpPr>
              <a:xfrm rot="10800000">
                <a:off x="1700151" y="5032693"/>
                <a:ext cx="161977" cy="161940"/>
                <a:chOff x="1101075" y="2142375"/>
                <a:chExt cx="439200" cy="439100"/>
              </a:xfrm>
            </p:grpSpPr>
            <p:sp>
              <p:nvSpPr>
                <p:cNvPr id="1352" name="Google Shape;1352;p30"/>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rgbClr val="9900FF">
                        <a:alpha val="46666"/>
                      </a:srgbClr>
                    </a:gs>
                    <a:gs pos="100000">
                      <a:srgbClr val="FFFFFF">
                        <a:alpha val="0"/>
                      </a:srgbClr>
                    </a:gs>
                  </a:gsLst>
                  <a:lin ang="108014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3" name="Google Shape;1353;p30"/>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rgbClr val="9900FF">
                        <a:alpha val="46666"/>
                      </a:srgbClr>
                    </a:gs>
                    <a:gs pos="100000">
                      <a:srgbClr val="FFFFFF">
                        <a:alpha val="0"/>
                      </a:srgbClr>
                    </a:gs>
                  </a:gsLst>
                  <a:lin ang="108014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
          <p:nvSpPr>
            <p:cNvPr id="1354" name="Google Shape;1354;p30"/>
            <p:cNvSpPr/>
            <p:nvPr/>
          </p:nvSpPr>
          <p:spPr>
            <a:xfrm rot="-5400000">
              <a:off x="289120" y="3696219"/>
              <a:ext cx="503090" cy="2327806"/>
            </a:xfrm>
            <a:custGeom>
              <a:avLst/>
              <a:gdLst/>
              <a:ahLst/>
              <a:cxnLst/>
              <a:rect l="l" t="t" r="r" b="b"/>
              <a:pathLst>
                <a:path w="12266" h="56755" extrusionOk="0">
                  <a:moveTo>
                    <a:pt x="6811" y="1"/>
                  </a:moveTo>
                  <a:lnTo>
                    <a:pt x="2133" y="4663"/>
                  </a:lnTo>
                  <a:lnTo>
                    <a:pt x="2133" y="16836"/>
                  </a:lnTo>
                  <a:lnTo>
                    <a:pt x="2438" y="16836"/>
                  </a:lnTo>
                  <a:lnTo>
                    <a:pt x="2438" y="4800"/>
                  </a:lnTo>
                  <a:lnTo>
                    <a:pt x="6475" y="747"/>
                  </a:lnTo>
                  <a:lnTo>
                    <a:pt x="6475" y="11793"/>
                  </a:lnTo>
                  <a:lnTo>
                    <a:pt x="11534" y="11793"/>
                  </a:lnTo>
                  <a:lnTo>
                    <a:pt x="8197" y="15130"/>
                  </a:lnTo>
                  <a:lnTo>
                    <a:pt x="11640" y="18573"/>
                  </a:lnTo>
                  <a:lnTo>
                    <a:pt x="5668" y="24546"/>
                  </a:lnTo>
                  <a:lnTo>
                    <a:pt x="5668" y="41686"/>
                  </a:lnTo>
                  <a:lnTo>
                    <a:pt x="0" y="47369"/>
                  </a:lnTo>
                  <a:lnTo>
                    <a:pt x="0" y="56754"/>
                  </a:lnTo>
                  <a:lnTo>
                    <a:pt x="305" y="56754"/>
                  </a:lnTo>
                  <a:lnTo>
                    <a:pt x="305" y="47476"/>
                  </a:lnTo>
                  <a:lnTo>
                    <a:pt x="5973" y="41823"/>
                  </a:lnTo>
                  <a:lnTo>
                    <a:pt x="5973" y="24683"/>
                  </a:lnTo>
                  <a:lnTo>
                    <a:pt x="12082" y="18573"/>
                  </a:lnTo>
                  <a:lnTo>
                    <a:pt x="8639" y="15130"/>
                  </a:lnTo>
                  <a:lnTo>
                    <a:pt x="12265" y="11488"/>
                  </a:lnTo>
                  <a:lnTo>
                    <a:pt x="6811" y="11488"/>
                  </a:lnTo>
                  <a:lnTo>
                    <a:pt x="6811" y="1"/>
                  </a:lnTo>
                  <a:close/>
                </a:path>
              </a:pathLst>
            </a:custGeom>
            <a:gradFill>
              <a:gsLst>
                <a:gs pos="0">
                  <a:schemeClr val="dk2"/>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55" name="Google Shape;1355;p30"/>
          <p:cNvGrpSpPr/>
          <p:nvPr/>
        </p:nvGrpSpPr>
        <p:grpSpPr>
          <a:xfrm>
            <a:off x="8431901" y="-2237665"/>
            <a:ext cx="5585599" cy="4087832"/>
            <a:chOff x="6171525" y="-1678249"/>
            <a:chExt cx="4189199" cy="3065874"/>
          </a:xfrm>
        </p:grpSpPr>
        <p:sp>
          <p:nvSpPr>
            <p:cNvPr id="1356" name="Google Shape;1356;p30"/>
            <p:cNvSpPr/>
            <p:nvPr/>
          </p:nvSpPr>
          <p:spPr>
            <a:xfrm rot="-5400000">
              <a:off x="6808863" y="-808395"/>
              <a:ext cx="1558682" cy="2833357"/>
            </a:xfrm>
            <a:custGeom>
              <a:avLst/>
              <a:gdLst/>
              <a:ahLst/>
              <a:cxnLst/>
              <a:rect l="l" t="t" r="r" b="b"/>
              <a:pathLst>
                <a:path w="34647" h="69081" extrusionOk="0">
                  <a:moveTo>
                    <a:pt x="34434" y="1"/>
                  </a:moveTo>
                  <a:lnTo>
                    <a:pt x="25429" y="8990"/>
                  </a:lnTo>
                  <a:lnTo>
                    <a:pt x="25383" y="9051"/>
                  </a:lnTo>
                  <a:lnTo>
                    <a:pt x="25383" y="32651"/>
                  </a:lnTo>
                  <a:lnTo>
                    <a:pt x="15130" y="42920"/>
                  </a:lnTo>
                  <a:lnTo>
                    <a:pt x="15084" y="42951"/>
                  </a:lnTo>
                  <a:lnTo>
                    <a:pt x="15084" y="60472"/>
                  </a:lnTo>
                  <a:lnTo>
                    <a:pt x="9614" y="65957"/>
                  </a:lnTo>
                  <a:lnTo>
                    <a:pt x="0" y="65957"/>
                  </a:lnTo>
                  <a:lnTo>
                    <a:pt x="0" y="69080"/>
                  </a:lnTo>
                  <a:lnTo>
                    <a:pt x="320" y="69080"/>
                  </a:lnTo>
                  <a:lnTo>
                    <a:pt x="320" y="66262"/>
                  </a:lnTo>
                  <a:lnTo>
                    <a:pt x="9751" y="66262"/>
                  </a:lnTo>
                  <a:lnTo>
                    <a:pt x="15389" y="60609"/>
                  </a:lnTo>
                  <a:lnTo>
                    <a:pt x="15389" y="43088"/>
                  </a:lnTo>
                  <a:lnTo>
                    <a:pt x="25658" y="32819"/>
                  </a:lnTo>
                  <a:lnTo>
                    <a:pt x="25688" y="32788"/>
                  </a:lnTo>
                  <a:lnTo>
                    <a:pt x="25688" y="9188"/>
                  </a:lnTo>
                  <a:lnTo>
                    <a:pt x="34647" y="214"/>
                  </a:lnTo>
                  <a:lnTo>
                    <a:pt x="34434" y="1"/>
                  </a:lnTo>
                  <a:close/>
                </a:path>
              </a:pathLst>
            </a:custGeom>
            <a:gradFill>
              <a:gsLst>
                <a:gs pos="0">
                  <a:schemeClr val="dk2"/>
                </a:gs>
                <a:gs pos="100000">
                  <a:srgbClr val="FFFFFF">
                    <a:alpha val="0"/>
                  </a:srgbClr>
                </a:gs>
              </a:gsLst>
              <a:lin ang="540001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pic>
          <p:nvPicPr>
            <p:cNvPr id="1357" name="Google Shape;1357;p30"/>
            <p:cNvPicPr preferRelativeResize="0"/>
            <p:nvPr/>
          </p:nvPicPr>
          <p:blipFill rotWithShape="1">
            <a:blip r:embed="rId2">
              <a:alphaModFix/>
            </a:blip>
            <a:srcRect l="16960" t="24718" r="7121" b="26177"/>
            <a:stretch/>
          </p:blipFill>
          <p:spPr>
            <a:xfrm>
              <a:off x="6587425" y="-1678249"/>
              <a:ext cx="3773299" cy="2879876"/>
            </a:xfrm>
            <a:prstGeom prst="rect">
              <a:avLst/>
            </a:prstGeom>
            <a:noFill/>
            <a:ln>
              <a:noFill/>
            </a:ln>
          </p:spPr>
        </p:pic>
        <p:sp>
          <p:nvSpPr>
            <p:cNvPr id="1358" name="Google Shape;1358;p30"/>
            <p:cNvSpPr/>
            <p:nvPr/>
          </p:nvSpPr>
          <p:spPr>
            <a:xfrm>
              <a:off x="8292929" y="-80469"/>
              <a:ext cx="904284" cy="865933"/>
            </a:xfrm>
            <a:custGeom>
              <a:avLst/>
              <a:gdLst/>
              <a:ahLst/>
              <a:cxnLst/>
              <a:rect l="l" t="t" r="r" b="b"/>
              <a:pathLst>
                <a:path w="36902" h="35337" extrusionOk="0">
                  <a:moveTo>
                    <a:pt x="18449" y="1"/>
                  </a:moveTo>
                  <a:cubicBezTo>
                    <a:pt x="16409" y="1"/>
                    <a:pt x="14368" y="778"/>
                    <a:pt x="12814" y="2332"/>
                  </a:cubicBezTo>
                  <a:lnTo>
                    <a:pt x="3108" y="12037"/>
                  </a:lnTo>
                  <a:cubicBezTo>
                    <a:pt x="0" y="15145"/>
                    <a:pt x="0" y="20189"/>
                    <a:pt x="3108" y="23297"/>
                  </a:cubicBezTo>
                  <a:lnTo>
                    <a:pt x="12814" y="33017"/>
                  </a:lnTo>
                  <a:cubicBezTo>
                    <a:pt x="14368" y="34564"/>
                    <a:pt x="16405" y="35337"/>
                    <a:pt x="18443" y="35337"/>
                  </a:cubicBezTo>
                  <a:cubicBezTo>
                    <a:pt x="20481" y="35337"/>
                    <a:pt x="22519" y="34564"/>
                    <a:pt x="24073" y="33017"/>
                  </a:cubicBezTo>
                  <a:lnTo>
                    <a:pt x="33794" y="23297"/>
                  </a:lnTo>
                  <a:cubicBezTo>
                    <a:pt x="36902" y="20189"/>
                    <a:pt x="36902" y="15145"/>
                    <a:pt x="33794" y="12037"/>
                  </a:cubicBezTo>
                  <a:lnTo>
                    <a:pt x="24073" y="2332"/>
                  </a:lnTo>
                  <a:cubicBezTo>
                    <a:pt x="22527" y="778"/>
                    <a:pt x="20489" y="1"/>
                    <a:pt x="18449" y="1"/>
                  </a:cubicBezTo>
                  <a:close/>
                </a:path>
              </a:pathLst>
            </a:custGeom>
            <a:gradFill>
              <a:gsLst>
                <a:gs pos="0">
                  <a:schemeClr val="lt1"/>
                </a:gs>
                <a:gs pos="18000">
                  <a:schemeClr val="lt1"/>
                </a:gs>
                <a:gs pos="56000">
                  <a:srgbClr val="FFFFFF">
                    <a:alpha val="0"/>
                  </a:srgbClr>
                </a:gs>
                <a:gs pos="74000">
                  <a:schemeClr val="lt1"/>
                </a:gs>
                <a:gs pos="100000">
                  <a:srgbClr val="0C0A9E">
                    <a:alpha val="20000"/>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59" name="Google Shape;1359;p30"/>
            <p:cNvGrpSpPr/>
            <p:nvPr/>
          </p:nvGrpSpPr>
          <p:grpSpPr>
            <a:xfrm rot="-2700000">
              <a:off x="8302147" y="61289"/>
              <a:ext cx="582044" cy="582419"/>
              <a:chOff x="959750" y="3039275"/>
              <a:chExt cx="582050" cy="582425"/>
            </a:xfrm>
          </p:grpSpPr>
          <p:sp>
            <p:nvSpPr>
              <p:cNvPr id="1360" name="Google Shape;1360;p30"/>
              <p:cNvSpPr/>
              <p:nvPr/>
            </p:nvSpPr>
            <p:spPr>
              <a:xfrm>
                <a:off x="959750" y="3498275"/>
                <a:ext cx="123450" cy="123425"/>
              </a:xfrm>
              <a:custGeom>
                <a:avLst/>
                <a:gdLst/>
                <a:ahLst/>
                <a:cxnLst/>
                <a:rect l="l" t="t" r="r" b="b"/>
                <a:pathLst>
                  <a:path w="4938" h="4937" extrusionOk="0">
                    <a:moveTo>
                      <a:pt x="1403" y="0"/>
                    </a:moveTo>
                    <a:lnTo>
                      <a:pt x="1" y="1402"/>
                    </a:lnTo>
                    <a:lnTo>
                      <a:pt x="3536" y="4937"/>
                    </a:lnTo>
                    <a:lnTo>
                      <a:pt x="4937" y="3535"/>
                    </a:lnTo>
                    <a:lnTo>
                      <a:pt x="1403" y="0"/>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1" name="Google Shape;1361;p30"/>
              <p:cNvSpPr/>
              <p:nvPr/>
            </p:nvSpPr>
            <p:spPr>
              <a:xfrm>
                <a:off x="1035950" y="3421700"/>
                <a:ext cx="123425" cy="123825"/>
              </a:xfrm>
              <a:custGeom>
                <a:avLst/>
                <a:gdLst/>
                <a:ahLst/>
                <a:cxnLst/>
                <a:rect l="l" t="t" r="r" b="b"/>
                <a:pathLst>
                  <a:path w="4937" h="4953" extrusionOk="0">
                    <a:moveTo>
                      <a:pt x="1402" y="1"/>
                    </a:moveTo>
                    <a:lnTo>
                      <a:pt x="0" y="1403"/>
                    </a:lnTo>
                    <a:lnTo>
                      <a:pt x="3535" y="4952"/>
                    </a:lnTo>
                    <a:lnTo>
                      <a:pt x="4937" y="3551"/>
                    </a:lnTo>
                    <a:lnTo>
                      <a:pt x="1402"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2" name="Google Shape;1362;p30"/>
              <p:cNvSpPr/>
              <p:nvPr/>
            </p:nvSpPr>
            <p:spPr>
              <a:xfrm>
                <a:off x="1112500" y="3345525"/>
                <a:ext cx="123825" cy="123450"/>
              </a:xfrm>
              <a:custGeom>
                <a:avLst/>
                <a:gdLst/>
                <a:ahLst/>
                <a:cxnLst/>
                <a:rect l="l" t="t" r="r" b="b"/>
                <a:pathLst>
                  <a:path w="4953" h="4938" extrusionOk="0">
                    <a:moveTo>
                      <a:pt x="1402" y="1"/>
                    </a:moveTo>
                    <a:lnTo>
                      <a:pt x="1" y="1402"/>
                    </a:lnTo>
                    <a:lnTo>
                      <a:pt x="3551" y="4937"/>
                    </a:lnTo>
                    <a:lnTo>
                      <a:pt x="4952" y="3535"/>
                    </a:lnTo>
                    <a:lnTo>
                      <a:pt x="1402"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3" name="Google Shape;1363;p30"/>
              <p:cNvSpPr/>
              <p:nvPr/>
            </p:nvSpPr>
            <p:spPr>
              <a:xfrm>
                <a:off x="1188675" y="3268975"/>
                <a:ext cx="123825" cy="123425"/>
              </a:xfrm>
              <a:custGeom>
                <a:avLst/>
                <a:gdLst/>
                <a:ahLst/>
                <a:cxnLst/>
                <a:rect l="l" t="t" r="r" b="b"/>
                <a:pathLst>
                  <a:path w="4953" h="4937" extrusionOk="0">
                    <a:moveTo>
                      <a:pt x="1402" y="0"/>
                    </a:moveTo>
                    <a:lnTo>
                      <a:pt x="1" y="1402"/>
                    </a:lnTo>
                    <a:lnTo>
                      <a:pt x="3551" y="4937"/>
                    </a:lnTo>
                    <a:lnTo>
                      <a:pt x="4952" y="3550"/>
                    </a:lnTo>
                    <a:lnTo>
                      <a:pt x="1402" y="0"/>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4" name="Google Shape;1364;p30"/>
              <p:cNvSpPr/>
              <p:nvPr/>
            </p:nvSpPr>
            <p:spPr>
              <a:xfrm>
                <a:off x="1265625" y="3192800"/>
                <a:ext cx="123425" cy="123425"/>
              </a:xfrm>
              <a:custGeom>
                <a:avLst/>
                <a:gdLst/>
                <a:ahLst/>
                <a:cxnLst/>
                <a:rect l="l" t="t" r="r" b="b"/>
                <a:pathLst>
                  <a:path w="4937" h="4937" extrusionOk="0">
                    <a:moveTo>
                      <a:pt x="1402" y="0"/>
                    </a:moveTo>
                    <a:lnTo>
                      <a:pt x="0" y="1386"/>
                    </a:lnTo>
                    <a:lnTo>
                      <a:pt x="3535" y="4936"/>
                    </a:lnTo>
                    <a:lnTo>
                      <a:pt x="4937" y="3535"/>
                    </a:lnTo>
                    <a:lnTo>
                      <a:pt x="1402" y="0"/>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5" name="Google Shape;1365;p30"/>
              <p:cNvSpPr/>
              <p:nvPr/>
            </p:nvSpPr>
            <p:spPr>
              <a:xfrm>
                <a:off x="1341800" y="3116225"/>
                <a:ext cx="123450" cy="123450"/>
              </a:xfrm>
              <a:custGeom>
                <a:avLst/>
                <a:gdLst/>
                <a:ahLst/>
                <a:cxnLst/>
                <a:rect l="l" t="t" r="r" b="b"/>
                <a:pathLst>
                  <a:path w="4938" h="4938" extrusionOk="0">
                    <a:moveTo>
                      <a:pt x="1402" y="1"/>
                    </a:moveTo>
                    <a:lnTo>
                      <a:pt x="1" y="1402"/>
                    </a:lnTo>
                    <a:lnTo>
                      <a:pt x="3535" y="4937"/>
                    </a:lnTo>
                    <a:lnTo>
                      <a:pt x="4937" y="3535"/>
                    </a:lnTo>
                    <a:lnTo>
                      <a:pt x="1402"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6" name="Google Shape;1366;p30"/>
              <p:cNvSpPr/>
              <p:nvPr/>
            </p:nvSpPr>
            <p:spPr>
              <a:xfrm>
                <a:off x="1418375" y="3039275"/>
                <a:ext cx="123425" cy="123825"/>
              </a:xfrm>
              <a:custGeom>
                <a:avLst/>
                <a:gdLst/>
                <a:ahLst/>
                <a:cxnLst/>
                <a:rect l="l" t="t" r="r" b="b"/>
                <a:pathLst>
                  <a:path w="4937" h="4953" extrusionOk="0">
                    <a:moveTo>
                      <a:pt x="1387" y="1"/>
                    </a:moveTo>
                    <a:lnTo>
                      <a:pt x="0" y="1403"/>
                    </a:lnTo>
                    <a:lnTo>
                      <a:pt x="3535" y="4953"/>
                    </a:lnTo>
                    <a:lnTo>
                      <a:pt x="4936" y="3551"/>
                    </a:lnTo>
                    <a:lnTo>
                      <a:pt x="1387"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67" name="Google Shape;1367;p30"/>
            <p:cNvGrpSpPr/>
            <p:nvPr/>
          </p:nvGrpSpPr>
          <p:grpSpPr>
            <a:xfrm rot="-2700000">
              <a:off x="8551447" y="61289"/>
              <a:ext cx="582044" cy="582419"/>
              <a:chOff x="959750" y="3039275"/>
              <a:chExt cx="582050" cy="582425"/>
            </a:xfrm>
          </p:grpSpPr>
          <p:sp>
            <p:nvSpPr>
              <p:cNvPr id="1368" name="Google Shape;1368;p30"/>
              <p:cNvSpPr/>
              <p:nvPr/>
            </p:nvSpPr>
            <p:spPr>
              <a:xfrm>
                <a:off x="959750" y="3498275"/>
                <a:ext cx="123450" cy="123425"/>
              </a:xfrm>
              <a:custGeom>
                <a:avLst/>
                <a:gdLst/>
                <a:ahLst/>
                <a:cxnLst/>
                <a:rect l="l" t="t" r="r" b="b"/>
                <a:pathLst>
                  <a:path w="4938" h="4937" extrusionOk="0">
                    <a:moveTo>
                      <a:pt x="1403" y="0"/>
                    </a:moveTo>
                    <a:lnTo>
                      <a:pt x="1" y="1402"/>
                    </a:lnTo>
                    <a:lnTo>
                      <a:pt x="3536" y="4937"/>
                    </a:lnTo>
                    <a:lnTo>
                      <a:pt x="4937" y="3535"/>
                    </a:lnTo>
                    <a:lnTo>
                      <a:pt x="1403" y="0"/>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9" name="Google Shape;1369;p30"/>
              <p:cNvSpPr/>
              <p:nvPr/>
            </p:nvSpPr>
            <p:spPr>
              <a:xfrm>
                <a:off x="1035950" y="3421700"/>
                <a:ext cx="123425" cy="123825"/>
              </a:xfrm>
              <a:custGeom>
                <a:avLst/>
                <a:gdLst/>
                <a:ahLst/>
                <a:cxnLst/>
                <a:rect l="l" t="t" r="r" b="b"/>
                <a:pathLst>
                  <a:path w="4937" h="4953" extrusionOk="0">
                    <a:moveTo>
                      <a:pt x="1402" y="1"/>
                    </a:moveTo>
                    <a:lnTo>
                      <a:pt x="0" y="1403"/>
                    </a:lnTo>
                    <a:lnTo>
                      <a:pt x="3535" y="4952"/>
                    </a:lnTo>
                    <a:lnTo>
                      <a:pt x="4937" y="3551"/>
                    </a:lnTo>
                    <a:lnTo>
                      <a:pt x="1402"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0" name="Google Shape;1370;p30"/>
              <p:cNvSpPr/>
              <p:nvPr/>
            </p:nvSpPr>
            <p:spPr>
              <a:xfrm>
                <a:off x="1112500" y="3345525"/>
                <a:ext cx="123825" cy="123450"/>
              </a:xfrm>
              <a:custGeom>
                <a:avLst/>
                <a:gdLst/>
                <a:ahLst/>
                <a:cxnLst/>
                <a:rect l="l" t="t" r="r" b="b"/>
                <a:pathLst>
                  <a:path w="4953" h="4938" extrusionOk="0">
                    <a:moveTo>
                      <a:pt x="1402" y="1"/>
                    </a:moveTo>
                    <a:lnTo>
                      <a:pt x="1" y="1402"/>
                    </a:lnTo>
                    <a:lnTo>
                      <a:pt x="3551" y="4937"/>
                    </a:lnTo>
                    <a:lnTo>
                      <a:pt x="4952" y="3535"/>
                    </a:lnTo>
                    <a:lnTo>
                      <a:pt x="1402"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1" name="Google Shape;1371;p30"/>
              <p:cNvSpPr/>
              <p:nvPr/>
            </p:nvSpPr>
            <p:spPr>
              <a:xfrm>
                <a:off x="1188675" y="3268975"/>
                <a:ext cx="123825" cy="123425"/>
              </a:xfrm>
              <a:custGeom>
                <a:avLst/>
                <a:gdLst/>
                <a:ahLst/>
                <a:cxnLst/>
                <a:rect l="l" t="t" r="r" b="b"/>
                <a:pathLst>
                  <a:path w="4953" h="4937" extrusionOk="0">
                    <a:moveTo>
                      <a:pt x="1402" y="0"/>
                    </a:moveTo>
                    <a:lnTo>
                      <a:pt x="1" y="1402"/>
                    </a:lnTo>
                    <a:lnTo>
                      <a:pt x="3551" y="4937"/>
                    </a:lnTo>
                    <a:lnTo>
                      <a:pt x="4952" y="3550"/>
                    </a:lnTo>
                    <a:lnTo>
                      <a:pt x="1402" y="0"/>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2" name="Google Shape;1372;p30"/>
              <p:cNvSpPr/>
              <p:nvPr/>
            </p:nvSpPr>
            <p:spPr>
              <a:xfrm>
                <a:off x="1265625" y="3192800"/>
                <a:ext cx="123425" cy="123425"/>
              </a:xfrm>
              <a:custGeom>
                <a:avLst/>
                <a:gdLst/>
                <a:ahLst/>
                <a:cxnLst/>
                <a:rect l="l" t="t" r="r" b="b"/>
                <a:pathLst>
                  <a:path w="4937" h="4937" extrusionOk="0">
                    <a:moveTo>
                      <a:pt x="1402" y="0"/>
                    </a:moveTo>
                    <a:lnTo>
                      <a:pt x="0" y="1386"/>
                    </a:lnTo>
                    <a:lnTo>
                      <a:pt x="3535" y="4936"/>
                    </a:lnTo>
                    <a:lnTo>
                      <a:pt x="4937" y="3535"/>
                    </a:lnTo>
                    <a:lnTo>
                      <a:pt x="1402" y="0"/>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3" name="Google Shape;1373;p30"/>
              <p:cNvSpPr/>
              <p:nvPr/>
            </p:nvSpPr>
            <p:spPr>
              <a:xfrm>
                <a:off x="1341800" y="3116225"/>
                <a:ext cx="123450" cy="123450"/>
              </a:xfrm>
              <a:custGeom>
                <a:avLst/>
                <a:gdLst/>
                <a:ahLst/>
                <a:cxnLst/>
                <a:rect l="l" t="t" r="r" b="b"/>
                <a:pathLst>
                  <a:path w="4938" h="4938" extrusionOk="0">
                    <a:moveTo>
                      <a:pt x="1402" y="1"/>
                    </a:moveTo>
                    <a:lnTo>
                      <a:pt x="1" y="1402"/>
                    </a:lnTo>
                    <a:lnTo>
                      <a:pt x="3535" y="4937"/>
                    </a:lnTo>
                    <a:lnTo>
                      <a:pt x="4937" y="3535"/>
                    </a:lnTo>
                    <a:lnTo>
                      <a:pt x="1402"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4" name="Google Shape;1374;p30"/>
              <p:cNvSpPr/>
              <p:nvPr/>
            </p:nvSpPr>
            <p:spPr>
              <a:xfrm>
                <a:off x="1418375" y="3039275"/>
                <a:ext cx="123425" cy="123825"/>
              </a:xfrm>
              <a:custGeom>
                <a:avLst/>
                <a:gdLst/>
                <a:ahLst/>
                <a:cxnLst/>
                <a:rect l="l" t="t" r="r" b="b"/>
                <a:pathLst>
                  <a:path w="4937" h="4953" extrusionOk="0">
                    <a:moveTo>
                      <a:pt x="1387" y="1"/>
                    </a:moveTo>
                    <a:lnTo>
                      <a:pt x="0" y="1403"/>
                    </a:lnTo>
                    <a:lnTo>
                      <a:pt x="3535" y="4953"/>
                    </a:lnTo>
                    <a:lnTo>
                      <a:pt x="4936" y="3551"/>
                    </a:lnTo>
                    <a:lnTo>
                      <a:pt x="1387" y="1"/>
                    </a:lnTo>
                    <a:close/>
                  </a:path>
                </a:pathLst>
              </a:custGeom>
              <a:gradFill>
                <a:gsLst>
                  <a:gs pos="0">
                    <a:srgbClr val="9900FF">
                      <a:alpha val="46666"/>
                      <a:alpha val="37270"/>
                    </a:srgbClr>
                  </a:gs>
                  <a:gs pos="100000">
                    <a:srgbClr val="FFFFFF">
                      <a:alpha val="0"/>
                      <a:alpha val="37270"/>
                    </a:srgbClr>
                  </a:gs>
                </a:gsLst>
                <a:lin ang="540070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375" name="Google Shape;1375;p30"/>
          <p:cNvGrpSpPr/>
          <p:nvPr/>
        </p:nvGrpSpPr>
        <p:grpSpPr>
          <a:xfrm rot="2700000">
            <a:off x="11927096" y="3136236"/>
            <a:ext cx="585595" cy="585461"/>
            <a:chOff x="1101075" y="2142375"/>
            <a:chExt cx="439200" cy="439100"/>
          </a:xfrm>
        </p:grpSpPr>
        <p:sp>
          <p:nvSpPr>
            <p:cNvPr id="1376" name="Google Shape;1376;p30"/>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7" name="Google Shape;1377;p30"/>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2"/>
                </a:gs>
                <a:gs pos="78000">
                  <a:schemeClr val="lt1"/>
                </a:gs>
                <a:gs pos="100000">
                  <a:schemeClr val="lt1"/>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56666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1378"/>
        <p:cNvGrpSpPr/>
        <p:nvPr/>
      </p:nvGrpSpPr>
      <p:grpSpPr>
        <a:xfrm>
          <a:off x="0" y="0"/>
          <a:ext cx="0" cy="0"/>
          <a:chOff x="0" y="0"/>
          <a:chExt cx="0" cy="0"/>
        </a:xfrm>
      </p:grpSpPr>
      <p:grpSp>
        <p:nvGrpSpPr>
          <p:cNvPr id="1379" name="Google Shape;1379;p31"/>
          <p:cNvGrpSpPr/>
          <p:nvPr/>
        </p:nvGrpSpPr>
        <p:grpSpPr>
          <a:xfrm>
            <a:off x="11110069" y="-9"/>
            <a:ext cx="3181535" cy="4391831"/>
            <a:chOff x="8256351" y="-7"/>
            <a:chExt cx="2386151" cy="3293873"/>
          </a:xfrm>
        </p:grpSpPr>
        <p:pic>
          <p:nvPicPr>
            <p:cNvPr id="1380" name="Google Shape;1380;p31"/>
            <p:cNvPicPr preferRelativeResize="0"/>
            <p:nvPr/>
          </p:nvPicPr>
          <p:blipFill rotWithShape="1">
            <a:blip r:embed="rId2">
              <a:alphaModFix/>
            </a:blip>
            <a:srcRect l="16960" t="24718" r="7121" b="26177"/>
            <a:stretch/>
          </p:blipFill>
          <p:spPr>
            <a:xfrm rot="5400000">
              <a:off x="7886227" y="537590"/>
              <a:ext cx="3126400" cy="2386151"/>
            </a:xfrm>
            <a:prstGeom prst="rect">
              <a:avLst/>
            </a:prstGeom>
            <a:noFill/>
            <a:ln>
              <a:noFill/>
            </a:ln>
          </p:spPr>
        </p:pic>
        <p:grpSp>
          <p:nvGrpSpPr>
            <p:cNvPr id="1381" name="Google Shape;1381;p31"/>
            <p:cNvGrpSpPr/>
            <p:nvPr/>
          </p:nvGrpSpPr>
          <p:grpSpPr>
            <a:xfrm rot="10800000">
              <a:off x="8452444" y="-7"/>
              <a:ext cx="325154" cy="1788670"/>
              <a:chOff x="8869019" y="-622132"/>
              <a:chExt cx="325154" cy="1788670"/>
            </a:xfrm>
          </p:grpSpPr>
          <p:sp>
            <p:nvSpPr>
              <p:cNvPr id="1382" name="Google Shape;1382;p31"/>
              <p:cNvSpPr/>
              <p:nvPr/>
            </p:nvSpPr>
            <p:spPr>
              <a:xfrm rot="10800000">
                <a:off x="8869019" y="-622132"/>
                <a:ext cx="246869" cy="1703243"/>
              </a:xfrm>
              <a:custGeom>
                <a:avLst/>
                <a:gdLst/>
                <a:ahLst/>
                <a:cxnLst/>
                <a:rect l="l" t="t" r="r" b="b"/>
                <a:pathLst>
                  <a:path w="6019" h="29909" extrusionOk="0">
                    <a:moveTo>
                      <a:pt x="1" y="1"/>
                    </a:moveTo>
                    <a:lnTo>
                      <a:pt x="1" y="306"/>
                    </a:lnTo>
                    <a:lnTo>
                      <a:pt x="5699" y="306"/>
                    </a:lnTo>
                    <a:lnTo>
                      <a:pt x="5699" y="29909"/>
                    </a:lnTo>
                    <a:lnTo>
                      <a:pt x="6019" y="29909"/>
                    </a:lnTo>
                    <a:lnTo>
                      <a:pt x="6019"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83" name="Google Shape;1383;p31"/>
              <p:cNvGrpSpPr/>
              <p:nvPr/>
            </p:nvGrpSpPr>
            <p:grpSpPr>
              <a:xfrm rot="1800062">
                <a:off x="9035610" y="1007995"/>
                <a:ext cx="134040" cy="134009"/>
                <a:chOff x="1101075" y="2142375"/>
                <a:chExt cx="439200" cy="439100"/>
              </a:xfrm>
            </p:grpSpPr>
            <p:sp>
              <p:nvSpPr>
                <p:cNvPr id="1384" name="Google Shape;1384;p31"/>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2"/>
                    </a:gs>
                    <a:gs pos="40000">
                      <a:srgbClr val="FF9900">
                        <a:alpha val="40784"/>
                      </a:srgbClr>
                    </a:gs>
                    <a:gs pos="100000">
                      <a:srgbClr val="FFFFFF">
                        <a:alpha val="0"/>
                      </a:srgbClr>
                    </a:gs>
                  </a:gsLst>
                  <a:lin ang="2698631"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5" name="Google Shape;1385;p31"/>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1"/>
                    </a:gs>
                    <a:gs pos="18000">
                      <a:schemeClr val="lt1"/>
                    </a:gs>
                    <a:gs pos="56000">
                      <a:srgbClr val="FFFFFF">
                        <a:alpha val="0"/>
                      </a:srgbClr>
                    </a:gs>
                    <a:gs pos="74000">
                      <a:schemeClr val="lt1"/>
                    </a:gs>
                    <a:gs pos="100000">
                      <a:srgbClr val="9900FF">
                        <a:alpha val="28627"/>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grpSp>
        <p:nvGrpSpPr>
          <p:cNvPr id="1386" name="Google Shape;1386;p31"/>
          <p:cNvGrpSpPr/>
          <p:nvPr/>
        </p:nvGrpSpPr>
        <p:grpSpPr>
          <a:xfrm>
            <a:off x="-284700" y="228300"/>
            <a:ext cx="585600" cy="585467"/>
            <a:chOff x="1101075" y="2142375"/>
            <a:chExt cx="439200" cy="439100"/>
          </a:xfrm>
        </p:grpSpPr>
        <p:sp>
          <p:nvSpPr>
            <p:cNvPr id="1387" name="Google Shape;1387;p31"/>
            <p:cNvSpPr/>
            <p:nvPr/>
          </p:nvSpPr>
          <p:spPr>
            <a:xfrm>
              <a:off x="1101075" y="2142375"/>
              <a:ext cx="439200" cy="439100"/>
            </a:xfrm>
            <a:custGeom>
              <a:avLst/>
              <a:gdLst/>
              <a:ahLst/>
              <a:cxnLst/>
              <a:rect l="l" t="t" r="r" b="b"/>
              <a:pathLst>
                <a:path w="17568" h="17564" extrusionOk="0">
                  <a:moveTo>
                    <a:pt x="8792" y="1291"/>
                  </a:moveTo>
                  <a:cubicBezTo>
                    <a:pt x="10711" y="1291"/>
                    <a:pt x="12631" y="2008"/>
                    <a:pt x="14094" y="3501"/>
                  </a:cubicBezTo>
                  <a:cubicBezTo>
                    <a:pt x="15526" y="4902"/>
                    <a:pt x="16303" y="6807"/>
                    <a:pt x="16303" y="8803"/>
                  </a:cubicBezTo>
                  <a:cubicBezTo>
                    <a:pt x="16303" y="10814"/>
                    <a:pt x="15526" y="12688"/>
                    <a:pt x="14094" y="14120"/>
                  </a:cubicBezTo>
                  <a:cubicBezTo>
                    <a:pt x="12692" y="15552"/>
                    <a:pt x="10788" y="16329"/>
                    <a:pt x="8792" y="16329"/>
                  </a:cubicBezTo>
                  <a:cubicBezTo>
                    <a:pt x="6780" y="16329"/>
                    <a:pt x="4906" y="15552"/>
                    <a:pt x="3474" y="14120"/>
                  </a:cubicBezTo>
                  <a:cubicBezTo>
                    <a:pt x="2042" y="12718"/>
                    <a:pt x="1265" y="10814"/>
                    <a:pt x="1265" y="8803"/>
                  </a:cubicBezTo>
                  <a:cubicBezTo>
                    <a:pt x="1265" y="6807"/>
                    <a:pt x="2042" y="4918"/>
                    <a:pt x="3474" y="3501"/>
                  </a:cubicBezTo>
                  <a:cubicBezTo>
                    <a:pt x="4937" y="2023"/>
                    <a:pt x="6857" y="1291"/>
                    <a:pt x="8792" y="1291"/>
                  </a:cubicBezTo>
                  <a:close/>
                  <a:moveTo>
                    <a:pt x="8784" y="0"/>
                  </a:moveTo>
                  <a:cubicBezTo>
                    <a:pt x="6537" y="0"/>
                    <a:pt x="4289" y="857"/>
                    <a:pt x="2575" y="2571"/>
                  </a:cubicBezTo>
                  <a:cubicBezTo>
                    <a:pt x="915" y="4232"/>
                    <a:pt x="1" y="6441"/>
                    <a:pt x="1" y="8788"/>
                  </a:cubicBezTo>
                  <a:cubicBezTo>
                    <a:pt x="1" y="11134"/>
                    <a:pt x="915" y="13343"/>
                    <a:pt x="2575" y="15004"/>
                  </a:cubicBezTo>
                  <a:cubicBezTo>
                    <a:pt x="4236" y="16649"/>
                    <a:pt x="6445" y="17563"/>
                    <a:pt x="8792" y="17563"/>
                  </a:cubicBezTo>
                  <a:cubicBezTo>
                    <a:pt x="11123" y="17563"/>
                    <a:pt x="13332" y="16649"/>
                    <a:pt x="14993" y="15004"/>
                  </a:cubicBezTo>
                  <a:cubicBezTo>
                    <a:pt x="16653" y="13343"/>
                    <a:pt x="17568" y="11134"/>
                    <a:pt x="17568" y="8788"/>
                  </a:cubicBezTo>
                  <a:cubicBezTo>
                    <a:pt x="17568" y="6441"/>
                    <a:pt x="16653" y="4232"/>
                    <a:pt x="14993" y="2571"/>
                  </a:cubicBezTo>
                  <a:cubicBezTo>
                    <a:pt x="13279" y="857"/>
                    <a:pt x="11031" y="0"/>
                    <a:pt x="8784" y="0"/>
                  </a:cubicBezTo>
                  <a:close/>
                </a:path>
              </a:pathLst>
            </a:custGeom>
            <a:gradFill>
              <a:gsLst>
                <a:gs pos="0">
                  <a:schemeClr val="lt1"/>
                </a:gs>
                <a:gs pos="18000">
                  <a:schemeClr val="lt1"/>
                </a:gs>
                <a:gs pos="56000">
                  <a:srgbClr val="FFFFFF">
                    <a:alpha val="0"/>
                  </a:srgbClr>
                </a:gs>
                <a:gs pos="74000">
                  <a:schemeClr val="lt1"/>
                </a:gs>
                <a:gs pos="100000">
                  <a:srgbClr val="0C0A9E">
                    <a:alpha val="20000"/>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8" name="Google Shape;1388;p31"/>
            <p:cNvSpPr/>
            <p:nvPr/>
          </p:nvSpPr>
          <p:spPr>
            <a:xfrm>
              <a:off x="1189450" y="2242350"/>
              <a:ext cx="262850" cy="239700"/>
            </a:xfrm>
            <a:custGeom>
              <a:avLst/>
              <a:gdLst/>
              <a:ahLst/>
              <a:cxnLst/>
              <a:rect l="l" t="t" r="r" b="b"/>
              <a:pathLst>
                <a:path w="10514" h="9588" extrusionOk="0">
                  <a:moveTo>
                    <a:pt x="5257" y="1269"/>
                  </a:moveTo>
                  <a:cubicBezTo>
                    <a:pt x="6171" y="1269"/>
                    <a:pt x="7054" y="1604"/>
                    <a:pt x="7771" y="2290"/>
                  </a:cubicBezTo>
                  <a:cubicBezTo>
                    <a:pt x="9127" y="3692"/>
                    <a:pt x="9127" y="5931"/>
                    <a:pt x="7771" y="7302"/>
                  </a:cubicBezTo>
                  <a:cubicBezTo>
                    <a:pt x="7070" y="7988"/>
                    <a:pt x="6159" y="8331"/>
                    <a:pt x="5253" y="8331"/>
                  </a:cubicBezTo>
                  <a:cubicBezTo>
                    <a:pt x="4346" y="8331"/>
                    <a:pt x="3444" y="7988"/>
                    <a:pt x="2758" y="7302"/>
                  </a:cubicBezTo>
                  <a:cubicBezTo>
                    <a:pt x="1387" y="5916"/>
                    <a:pt x="1387" y="3661"/>
                    <a:pt x="2758" y="2290"/>
                  </a:cubicBezTo>
                  <a:cubicBezTo>
                    <a:pt x="3444" y="1604"/>
                    <a:pt x="4342" y="1269"/>
                    <a:pt x="5257" y="1269"/>
                  </a:cubicBezTo>
                  <a:close/>
                  <a:moveTo>
                    <a:pt x="5255" y="1"/>
                  </a:moveTo>
                  <a:cubicBezTo>
                    <a:pt x="4026" y="1"/>
                    <a:pt x="2796" y="469"/>
                    <a:pt x="1859" y="1406"/>
                  </a:cubicBezTo>
                  <a:cubicBezTo>
                    <a:pt x="0" y="3265"/>
                    <a:pt x="0" y="6312"/>
                    <a:pt x="1859" y="8186"/>
                  </a:cubicBezTo>
                  <a:cubicBezTo>
                    <a:pt x="2788" y="9116"/>
                    <a:pt x="4038" y="9588"/>
                    <a:pt x="5257" y="9588"/>
                  </a:cubicBezTo>
                  <a:cubicBezTo>
                    <a:pt x="6491" y="9588"/>
                    <a:pt x="7710" y="9131"/>
                    <a:pt x="8639" y="8186"/>
                  </a:cubicBezTo>
                  <a:cubicBezTo>
                    <a:pt x="10513" y="6312"/>
                    <a:pt x="10513" y="3265"/>
                    <a:pt x="8639" y="1406"/>
                  </a:cubicBezTo>
                  <a:cubicBezTo>
                    <a:pt x="7710" y="469"/>
                    <a:pt x="6483" y="1"/>
                    <a:pt x="5255" y="1"/>
                  </a:cubicBezTo>
                  <a:close/>
                </a:path>
              </a:pathLst>
            </a:custGeom>
            <a:gradFill>
              <a:gsLst>
                <a:gs pos="0">
                  <a:schemeClr val="lt1"/>
                </a:gs>
                <a:gs pos="18000">
                  <a:schemeClr val="lt1"/>
                </a:gs>
                <a:gs pos="56000">
                  <a:srgbClr val="FFFFFF">
                    <a:alpha val="0"/>
                  </a:srgbClr>
                </a:gs>
                <a:gs pos="74000">
                  <a:schemeClr val="lt1"/>
                </a:gs>
                <a:gs pos="100000">
                  <a:srgbClr val="0C0A9E">
                    <a:alpha val="20000"/>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89" name="Google Shape;1389;p31"/>
          <p:cNvGrpSpPr/>
          <p:nvPr/>
        </p:nvGrpSpPr>
        <p:grpSpPr>
          <a:xfrm>
            <a:off x="-1683964" y="4215104"/>
            <a:ext cx="6430121" cy="3912667"/>
            <a:chOff x="-1186774" y="3161328"/>
            <a:chExt cx="4822591" cy="2934500"/>
          </a:xfrm>
        </p:grpSpPr>
        <p:pic>
          <p:nvPicPr>
            <p:cNvPr id="1390" name="Google Shape;1390;p31"/>
            <p:cNvPicPr preferRelativeResize="0"/>
            <p:nvPr/>
          </p:nvPicPr>
          <p:blipFill rotWithShape="1">
            <a:blip r:embed="rId2">
              <a:alphaModFix/>
            </a:blip>
            <a:srcRect l="16960" t="24718" r="7121" b="26177"/>
            <a:stretch/>
          </p:blipFill>
          <p:spPr>
            <a:xfrm rot="5400000">
              <a:off x="-1534175" y="3508728"/>
              <a:ext cx="2934500" cy="2239699"/>
            </a:xfrm>
            <a:prstGeom prst="rect">
              <a:avLst/>
            </a:prstGeom>
            <a:noFill/>
            <a:ln>
              <a:noFill/>
            </a:ln>
          </p:spPr>
        </p:pic>
        <p:sp>
          <p:nvSpPr>
            <p:cNvPr id="1391" name="Google Shape;1391;p31"/>
            <p:cNvSpPr/>
            <p:nvPr/>
          </p:nvSpPr>
          <p:spPr>
            <a:xfrm rot="-5400000">
              <a:off x="-184180" y="3596444"/>
              <a:ext cx="503090" cy="2327806"/>
            </a:xfrm>
            <a:custGeom>
              <a:avLst/>
              <a:gdLst/>
              <a:ahLst/>
              <a:cxnLst/>
              <a:rect l="l" t="t" r="r" b="b"/>
              <a:pathLst>
                <a:path w="12266" h="56755" extrusionOk="0">
                  <a:moveTo>
                    <a:pt x="6811" y="1"/>
                  </a:moveTo>
                  <a:lnTo>
                    <a:pt x="2133" y="4663"/>
                  </a:lnTo>
                  <a:lnTo>
                    <a:pt x="2133" y="16836"/>
                  </a:lnTo>
                  <a:lnTo>
                    <a:pt x="2438" y="16836"/>
                  </a:lnTo>
                  <a:lnTo>
                    <a:pt x="2438" y="4800"/>
                  </a:lnTo>
                  <a:lnTo>
                    <a:pt x="6475" y="747"/>
                  </a:lnTo>
                  <a:lnTo>
                    <a:pt x="6475" y="11793"/>
                  </a:lnTo>
                  <a:lnTo>
                    <a:pt x="11534" y="11793"/>
                  </a:lnTo>
                  <a:lnTo>
                    <a:pt x="8197" y="15130"/>
                  </a:lnTo>
                  <a:lnTo>
                    <a:pt x="11640" y="18573"/>
                  </a:lnTo>
                  <a:lnTo>
                    <a:pt x="5668" y="24546"/>
                  </a:lnTo>
                  <a:lnTo>
                    <a:pt x="5668" y="41686"/>
                  </a:lnTo>
                  <a:lnTo>
                    <a:pt x="0" y="47369"/>
                  </a:lnTo>
                  <a:lnTo>
                    <a:pt x="0" y="56754"/>
                  </a:lnTo>
                  <a:lnTo>
                    <a:pt x="305" y="56754"/>
                  </a:lnTo>
                  <a:lnTo>
                    <a:pt x="305" y="47476"/>
                  </a:lnTo>
                  <a:lnTo>
                    <a:pt x="5973" y="41823"/>
                  </a:lnTo>
                  <a:lnTo>
                    <a:pt x="5973" y="24683"/>
                  </a:lnTo>
                  <a:lnTo>
                    <a:pt x="12082" y="18573"/>
                  </a:lnTo>
                  <a:lnTo>
                    <a:pt x="8639" y="15130"/>
                  </a:lnTo>
                  <a:lnTo>
                    <a:pt x="12265" y="11488"/>
                  </a:lnTo>
                  <a:lnTo>
                    <a:pt x="6811" y="11488"/>
                  </a:lnTo>
                  <a:lnTo>
                    <a:pt x="6811" y="1"/>
                  </a:lnTo>
                  <a:close/>
                </a:path>
              </a:pathLst>
            </a:custGeom>
            <a:gradFill>
              <a:gsLst>
                <a:gs pos="0">
                  <a:schemeClr val="lt1"/>
                </a:gs>
                <a:gs pos="18000">
                  <a:schemeClr val="lt1"/>
                </a:gs>
                <a:gs pos="56000">
                  <a:srgbClr val="FFFFFF">
                    <a:alpha val="0"/>
                  </a:srgbClr>
                </a:gs>
                <a:gs pos="74000">
                  <a:schemeClr val="lt1"/>
                </a:gs>
                <a:gs pos="100000">
                  <a:srgbClr val="9900FF">
                    <a:alpha val="28627"/>
                  </a:srgbClr>
                </a:gs>
              </a:gsLst>
              <a:path path="circle">
                <a:fillToRect r="100000" b="100000"/>
              </a:path>
              <a:tileRect l="-100000" t="-10000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92" name="Google Shape;1392;p31"/>
            <p:cNvGrpSpPr/>
            <p:nvPr/>
          </p:nvGrpSpPr>
          <p:grpSpPr>
            <a:xfrm>
              <a:off x="58899" y="4608583"/>
              <a:ext cx="604346" cy="657081"/>
              <a:chOff x="58899" y="4608583"/>
              <a:chExt cx="604346" cy="657081"/>
            </a:xfrm>
          </p:grpSpPr>
          <p:grpSp>
            <p:nvGrpSpPr>
              <p:cNvPr id="1393" name="Google Shape;1393;p31"/>
              <p:cNvGrpSpPr/>
              <p:nvPr/>
            </p:nvGrpSpPr>
            <p:grpSpPr>
              <a:xfrm rot="10800000">
                <a:off x="58899" y="4608583"/>
                <a:ext cx="328346" cy="328531"/>
                <a:chOff x="3678700" y="407275"/>
                <a:chExt cx="708100" cy="708500"/>
              </a:xfrm>
            </p:grpSpPr>
            <p:sp>
              <p:nvSpPr>
                <p:cNvPr id="1394" name="Google Shape;1394;p31"/>
                <p:cNvSpPr/>
                <p:nvPr/>
              </p:nvSpPr>
              <p:spPr>
                <a:xfrm>
                  <a:off x="3678700" y="4072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5" name="Google Shape;1395;p31"/>
                <p:cNvSpPr/>
                <p:nvPr/>
              </p:nvSpPr>
              <p:spPr>
                <a:xfrm>
                  <a:off x="3754875" y="483475"/>
                  <a:ext cx="249900" cy="249875"/>
                </a:xfrm>
                <a:custGeom>
                  <a:avLst/>
                  <a:gdLst/>
                  <a:ahLst/>
                  <a:cxnLst/>
                  <a:rect l="l" t="t" r="r" b="b"/>
                  <a:pathLst>
                    <a:path w="9996" h="9995" extrusionOk="0">
                      <a:moveTo>
                        <a:pt x="8593" y="0"/>
                      </a:moveTo>
                      <a:lnTo>
                        <a:pt x="0" y="8593"/>
                      </a:lnTo>
                      <a:lnTo>
                        <a:pt x="1402" y="9995"/>
                      </a:lnTo>
                      <a:lnTo>
                        <a:pt x="9995" y="1402"/>
                      </a:lnTo>
                      <a:lnTo>
                        <a:pt x="8593"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6" name="Google Shape;1396;p31"/>
                <p:cNvSpPr/>
                <p:nvPr/>
              </p:nvSpPr>
              <p:spPr>
                <a:xfrm>
                  <a:off x="3831425" y="560025"/>
                  <a:ext cx="249900" cy="249900"/>
                </a:xfrm>
                <a:custGeom>
                  <a:avLst/>
                  <a:gdLst/>
                  <a:ahLst/>
                  <a:cxnLst/>
                  <a:rect l="l" t="t" r="r" b="b"/>
                  <a:pathLst>
                    <a:path w="9996" h="9996" extrusionOk="0">
                      <a:moveTo>
                        <a:pt x="8594" y="0"/>
                      </a:moveTo>
                      <a:lnTo>
                        <a:pt x="1" y="8594"/>
                      </a:lnTo>
                      <a:lnTo>
                        <a:pt x="1403" y="9995"/>
                      </a:lnTo>
                      <a:lnTo>
                        <a:pt x="9996" y="1402"/>
                      </a:lnTo>
                      <a:lnTo>
                        <a:pt x="8594"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7" name="Google Shape;1397;p31"/>
                <p:cNvSpPr/>
                <p:nvPr/>
              </p:nvSpPr>
              <p:spPr>
                <a:xfrm>
                  <a:off x="3907625" y="636575"/>
                  <a:ext cx="249875" cy="249525"/>
                </a:xfrm>
                <a:custGeom>
                  <a:avLst/>
                  <a:gdLst/>
                  <a:ahLst/>
                  <a:cxnLst/>
                  <a:rect l="l" t="t" r="r" b="b"/>
                  <a:pathLst>
                    <a:path w="9995" h="9981" extrusionOk="0">
                      <a:moveTo>
                        <a:pt x="8593" y="1"/>
                      </a:moveTo>
                      <a:lnTo>
                        <a:pt x="0" y="8579"/>
                      </a:lnTo>
                      <a:lnTo>
                        <a:pt x="1402" y="9980"/>
                      </a:lnTo>
                      <a:lnTo>
                        <a:pt x="9995" y="1387"/>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8" name="Google Shape;1398;p31"/>
                <p:cNvSpPr/>
                <p:nvPr/>
              </p:nvSpPr>
              <p:spPr>
                <a:xfrm>
                  <a:off x="3984175" y="713150"/>
                  <a:ext cx="249900" cy="249900"/>
                </a:xfrm>
                <a:custGeom>
                  <a:avLst/>
                  <a:gdLst/>
                  <a:ahLst/>
                  <a:cxnLst/>
                  <a:rect l="l" t="t" r="r" b="b"/>
                  <a:pathLst>
                    <a:path w="9996" h="9996" extrusionOk="0">
                      <a:moveTo>
                        <a:pt x="8593" y="0"/>
                      </a:moveTo>
                      <a:lnTo>
                        <a:pt x="0" y="8593"/>
                      </a:lnTo>
                      <a:lnTo>
                        <a:pt x="1402" y="9995"/>
                      </a:lnTo>
                      <a:lnTo>
                        <a:pt x="9995" y="1402"/>
                      </a:lnTo>
                      <a:lnTo>
                        <a:pt x="8593" y="0"/>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9" name="Google Shape;1399;p31"/>
                <p:cNvSpPr/>
                <p:nvPr/>
              </p:nvSpPr>
              <p:spPr>
                <a:xfrm>
                  <a:off x="4061125" y="789700"/>
                  <a:ext cx="249500" cy="249525"/>
                </a:xfrm>
                <a:custGeom>
                  <a:avLst/>
                  <a:gdLst/>
                  <a:ahLst/>
                  <a:cxnLst/>
                  <a:rect l="l" t="t" r="r" b="b"/>
                  <a:pathLst>
                    <a:path w="9980" h="9981" extrusionOk="0">
                      <a:moveTo>
                        <a:pt x="8593" y="1"/>
                      </a:moveTo>
                      <a:lnTo>
                        <a:pt x="0" y="8594"/>
                      </a:lnTo>
                      <a:lnTo>
                        <a:pt x="1402" y="9980"/>
                      </a:lnTo>
                      <a:lnTo>
                        <a:pt x="9980" y="1402"/>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0" name="Google Shape;1400;p31"/>
                <p:cNvSpPr/>
                <p:nvPr/>
              </p:nvSpPr>
              <p:spPr>
                <a:xfrm>
                  <a:off x="4136925" y="8658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chemeClr val="lt2">
                        <a:alpha val="46820"/>
                      </a:schemeClr>
                    </a:gs>
                    <a:gs pos="78000">
                      <a:schemeClr val="lt1">
                        <a:alpha val="46820"/>
                      </a:schemeClr>
                    </a:gs>
                    <a:gs pos="100000">
                      <a:schemeClr val="lt1">
                        <a:alpha val="46820"/>
                      </a:schemeClr>
                    </a:gs>
                  </a:gsLst>
                  <a:lin ang="0"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01" name="Google Shape;1401;p31"/>
              <p:cNvGrpSpPr/>
              <p:nvPr/>
            </p:nvGrpSpPr>
            <p:grpSpPr>
              <a:xfrm rot="10800000">
                <a:off x="334899" y="4608583"/>
                <a:ext cx="328346" cy="328531"/>
                <a:chOff x="3678700" y="407275"/>
                <a:chExt cx="708100" cy="708500"/>
              </a:xfrm>
            </p:grpSpPr>
            <p:sp>
              <p:nvSpPr>
                <p:cNvPr id="1402" name="Google Shape;1402;p31"/>
                <p:cNvSpPr/>
                <p:nvPr/>
              </p:nvSpPr>
              <p:spPr>
                <a:xfrm>
                  <a:off x="3678700" y="4072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3" name="Google Shape;1403;p31"/>
                <p:cNvSpPr/>
                <p:nvPr/>
              </p:nvSpPr>
              <p:spPr>
                <a:xfrm>
                  <a:off x="3754875" y="483475"/>
                  <a:ext cx="249900" cy="249875"/>
                </a:xfrm>
                <a:custGeom>
                  <a:avLst/>
                  <a:gdLst/>
                  <a:ahLst/>
                  <a:cxnLst/>
                  <a:rect l="l" t="t" r="r" b="b"/>
                  <a:pathLst>
                    <a:path w="9996" h="9995" extrusionOk="0">
                      <a:moveTo>
                        <a:pt x="8593" y="0"/>
                      </a:moveTo>
                      <a:lnTo>
                        <a:pt x="0" y="8593"/>
                      </a:lnTo>
                      <a:lnTo>
                        <a:pt x="1402" y="9995"/>
                      </a:lnTo>
                      <a:lnTo>
                        <a:pt x="9995" y="1402"/>
                      </a:lnTo>
                      <a:lnTo>
                        <a:pt x="8593" y="0"/>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4" name="Google Shape;1404;p31"/>
                <p:cNvSpPr/>
                <p:nvPr/>
              </p:nvSpPr>
              <p:spPr>
                <a:xfrm>
                  <a:off x="3831425" y="560025"/>
                  <a:ext cx="249900" cy="249900"/>
                </a:xfrm>
                <a:custGeom>
                  <a:avLst/>
                  <a:gdLst/>
                  <a:ahLst/>
                  <a:cxnLst/>
                  <a:rect l="l" t="t" r="r" b="b"/>
                  <a:pathLst>
                    <a:path w="9996" h="9996" extrusionOk="0">
                      <a:moveTo>
                        <a:pt x="8594" y="0"/>
                      </a:moveTo>
                      <a:lnTo>
                        <a:pt x="1" y="8594"/>
                      </a:lnTo>
                      <a:lnTo>
                        <a:pt x="1403" y="9995"/>
                      </a:lnTo>
                      <a:lnTo>
                        <a:pt x="9996" y="1402"/>
                      </a:lnTo>
                      <a:lnTo>
                        <a:pt x="8594" y="0"/>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5" name="Google Shape;1405;p31"/>
                <p:cNvSpPr/>
                <p:nvPr/>
              </p:nvSpPr>
              <p:spPr>
                <a:xfrm>
                  <a:off x="3907625" y="636575"/>
                  <a:ext cx="249875" cy="249525"/>
                </a:xfrm>
                <a:custGeom>
                  <a:avLst/>
                  <a:gdLst/>
                  <a:ahLst/>
                  <a:cxnLst/>
                  <a:rect l="l" t="t" r="r" b="b"/>
                  <a:pathLst>
                    <a:path w="9995" h="9981" extrusionOk="0">
                      <a:moveTo>
                        <a:pt x="8593" y="1"/>
                      </a:moveTo>
                      <a:lnTo>
                        <a:pt x="0" y="8579"/>
                      </a:lnTo>
                      <a:lnTo>
                        <a:pt x="1402" y="9980"/>
                      </a:lnTo>
                      <a:lnTo>
                        <a:pt x="9995" y="1387"/>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6" name="Google Shape;1406;p31"/>
                <p:cNvSpPr/>
                <p:nvPr/>
              </p:nvSpPr>
              <p:spPr>
                <a:xfrm>
                  <a:off x="3984175" y="713150"/>
                  <a:ext cx="249900" cy="249900"/>
                </a:xfrm>
                <a:custGeom>
                  <a:avLst/>
                  <a:gdLst/>
                  <a:ahLst/>
                  <a:cxnLst/>
                  <a:rect l="l" t="t" r="r" b="b"/>
                  <a:pathLst>
                    <a:path w="9996" h="9996" extrusionOk="0">
                      <a:moveTo>
                        <a:pt x="8593" y="0"/>
                      </a:moveTo>
                      <a:lnTo>
                        <a:pt x="0" y="8593"/>
                      </a:lnTo>
                      <a:lnTo>
                        <a:pt x="1402" y="9995"/>
                      </a:lnTo>
                      <a:lnTo>
                        <a:pt x="9995" y="1402"/>
                      </a:lnTo>
                      <a:lnTo>
                        <a:pt x="8593" y="0"/>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7" name="Google Shape;1407;p31"/>
                <p:cNvSpPr/>
                <p:nvPr/>
              </p:nvSpPr>
              <p:spPr>
                <a:xfrm>
                  <a:off x="4061125" y="789700"/>
                  <a:ext cx="249500" cy="249525"/>
                </a:xfrm>
                <a:custGeom>
                  <a:avLst/>
                  <a:gdLst/>
                  <a:ahLst/>
                  <a:cxnLst/>
                  <a:rect l="l" t="t" r="r" b="b"/>
                  <a:pathLst>
                    <a:path w="9980" h="9981" extrusionOk="0">
                      <a:moveTo>
                        <a:pt x="8593" y="1"/>
                      </a:moveTo>
                      <a:lnTo>
                        <a:pt x="0" y="8594"/>
                      </a:lnTo>
                      <a:lnTo>
                        <a:pt x="1402" y="9980"/>
                      </a:lnTo>
                      <a:lnTo>
                        <a:pt x="9980" y="1402"/>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08" name="Google Shape;1408;p31"/>
                <p:cNvSpPr/>
                <p:nvPr/>
              </p:nvSpPr>
              <p:spPr>
                <a:xfrm>
                  <a:off x="4136925" y="8658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09" name="Google Shape;1409;p31"/>
              <p:cNvGrpSpPr/>
              <p:nvPr/>
            </p:nvGrpSpPr>
            <p:grpSpPr>
              <a:xfrm rot="10800000">
                <a:off x="282574" y="4937133"/>
                <a:ext cx="328346" cy="328531"/>
                <a:chOff x="3678700" y="407275"/>
                <a:chExt cx="708100" cy="708500"/>
              </a:xfrm>
            </p:grpSpPr>
            <p:sp>
              <p:nvSpPr>
                <p:cNvPr id="1410" name="Google Shape;1410;p31"/>
                <p:cNvSpPr/>
                <p:nvPr/>
              </p:nvSpPr>
              <p:spPr>
                <a:xfrm>
                  <a:off x="3678700" y="4072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1" name="Google Shape;1411;p31"/>
                <p:cNvSpPr/>
                <p:nvPr/>
              </p:nvSpPr>
              <p:spPr>
                <a:xfrm>
                  <a:off x="3754875" y="483475"/>
                  <a:ext cx="249900" cy="249875"/>
                </a:xfrm>
                <a:custGeom>
                  <a:avLst/>
                  <a:gdLst/>
                  <a:ahLst/>
                  <a:cxnLst/>
                  <a:rect l="l" t="t" r="r" b="b"/>
                  <a:pathLst>
                    <a:path w="9996" h="9995" extrusionOk="0">
                      <a:moveTo>
                        <a:pt x="8593" y="0"/>
                      </a:moveTo>
                      <a:lnTo>
                        <a:pt x="0" y="8593"/>
                      </a:lnTo>
                      <a:lnTo>
                        <a:pt x="1402" y="9995"/>
                      </a:lnTo>
                      <a:lnTo>
                        <a:pt x="9995" y="1402"/>
                      </a:lnTo>
                      <a:lnTo>
                        <a:pt x="8593" y="0"/>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2" name="Google Shape;1412;p31"/>
                <p:cNvSpPr/>
                <p:nvPr/>
              </p:nvSpPr>
              <p:spPr>
                <a:xfrm>
                  <a:off x="3831425" y="560025"/>
                  <a:ext cx="249900" cy="249900"/>
                </a:xfrm>
                <a:custGeom>
                  <a:avLst/>
                  <a:gdLst/>
                  <a:ahLst/>
                  <a:cxnLst/>
                  <a:rect l="l" t="t" r="r" b="b"/>
                  <a:pathLst>
                    <a:path w="9996" h="9996" extrusionOk="0">
                      <a:moveTo>
                        <a:pt x="8594" y="0"/>
                      </a:moveTo>
                      <a:lnTo>
                        <a:pt x="1" y="8594"/>
                      </a:lnTo>
                      <a:lnTo>
                        <a:pt x="1403" y="9995"/>
                      </a:lnTo>
                      <a:lnTo>
                        <a:pt x="9996" y="1402"/>
                      </a:lnTo>
                      <a:lnTo>
                        <a:pt x="8594" y="0"/>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3" name="Google Shape;1413;p31"/>
                <p:cNvSpPr/>
                <p:nvPr/>
              </p:nvSpPr>
              <p:spPr>
                <a:xfrm>
                  <a:off x="3907625" y="636575"/>
                  <a:ext cx="249875" cy="249525"/>
                </a:xfrm>
                <a:custGeom>
                  <a:avLst/>
                  <a:gdLst/>
                  <a:ahLst/>
                  <a:cxnLst/>
                  <a:rect l="l" t="t" r="r" b="b"/>
                  <a:pathLst>
                    <a:path w="9995" h="9981" extrusionOk="0">
                      <a:moveTo>
                        <a:pt x="8593" y="1"/>
                      </a:moveTo>
                      <a:lnTo>
                        <a:pt x="0" y="8579"/>
                      </a:lnTo>
                      <a:lnTo>
                        <a:pt x="1402" y="9980"/>
                      </a:lnTo>
                      <a:lnTo>
                        <a:pt x="9995" y="1387"/>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4" name="Google Shape;1414;p31"/>
                <p:cNvSpPr/>
                <p:nvPr/>
              </p:nvSpPr>
              <p:spPr>
                <a:xfrm>
                  <a:off x="3984175" y="713150"/>
                  <a:ext cx="249900" cy="249900"/>
                </a:xfrm>
                <a:custGeom>
                  <a:avLst/>
                  <a:gdLst/>
                  <a:ahLst/>
                  <a:cxnLst/>
                  <a:rect l="l" t="t" r="r" b="b"/>
                  <a:pathLst>
                    <a:path w="9996" h="9996" extrusionOk="0">
                      <a:moveTo>
                        <a:pt x="8593" y="0"/>
                      </a:moveTo>
                      <a:lnTo>
                        <a:pt x="0" y="8593"/>
                      </a:lnTo>
                      <a:lnTo>
                        <a:pt x="1402" y="9995"/>
                      </a:lnTo>
                      <a:lnTo>
                        <a:pt x="9995" y="1402"/>
                      </a:lnTo>
                      <a:lnTo>
                        <a:pt x="8593" y="0"/>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5" name="Google Shape;1415;p31"/>
                <p:cNvSpPr/>
                <p:nvPr/>
              </p:nvSpPr>
              <p:spPr>
                <a:xfrm>
                  <a:off x="4061125" y="789700"/>
                  <a:ext cx="249500" cy="249525"/>
                </a:xfrm>
                <a:custGeom>
                  <a:avLst/>
                  <a:gdLst/>
                  <a:ahLst/>
                  <a:cxnLst/>
                  <a:rect l="l" t="t" r="r" b="b"/>
                  <a:pathLst>
                    <a:path w="9980" h="9981" extrusionOk="0">
                      <a:moveTo>
                        <a:pt x="8593" y="1"/>
                      </a:moveTo>
                      <a:lnTo>
                        <a:pt x="0" y="8594"/>
                      </a:lnTo>
                      <a:lnTo>
                        <a:pt x="1402" y="9980"/>
                      </a:lnTo>
                      <a:lnTo>
                        <a:pt x="9980" y="1402"/>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16" name="Google Shape;1416;p31"/>
                <p:cNvSpPr/>
                <p:nvPr/>
              </p:nvSpPr>
              <p:spPr>
                <a:xfrm>
                  <a:off x="4136925" y="865875"/>
                  <a:ext cx="249875" cy="249900"/>
                </a:xfrm>
                <a:custGeom>
                  <a:avLst/>
                  <a:gdLst/>
                  <a:ahLst/>
                  <a:cxnLst/>
                  <a:rect l="l" t="t" r="r" b="b"/>
                  <a:pathLst>
                    <a:path w="9995" h="9996" extrusionOk="0">
                      <a:moveTo>
                        <a:pt x="8593" y="1"/>
                      </a:moveTo>
                      <a:lnTo>
                        <a:pt x="0" y="8594"/>
                      </a:lnTo>
                      <a:lnTo>
                        <a:pt x="1402" y="9996"/>
                      </a:lnTo>
                      <a:lnTo>
                        <a:pt x="9995" y="1403"/>
                      </a:lnTo>
                      <a:lnTo>
                        <a:pt x="8593" y="1"/>
                      </a:lnTo>
                      <a:close/>
                    </a:path>
                  </a:pathLst>
                </a:custGeom>
                <a:gradFill>
                  <a:gsLst>
                    <a:gs pos="0">
                      <a:srgbClr val="0C0A9E">
                        <a:alpha val="37254"/>
                        <a:alpha val="46820"/>
                      </a:srgbClr>
                    </a:gs>
                    <a:gs pos="100000">
                      <a:srgbClr val="FFFFFF">
                        <a:alpha val="0"/>
                        <a:alpha val="46820"/>
                      </a:srgbClr>
                    </a:gs>
                  </a:gsLst>
                  <a:lin ang="13500032" scaled="0"/>
                </a:gra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417" name="Google Shape;1417;p31"/>
            <p:cNvGrpSpPr/>
            <p:nvPr/>
          </p:nvGrpSpPr>
          <p:grpSpPr>
            <a:xfrm>
              <a:off x="-923150" y="4796551"/>
              <a:ext cx="4558967" cy="134100"/>
              <a:chOff x="796100" y="3019701"/>
              <a:chExt cx="4558967" cy="134100"/>
            </a:xfrm>
          </p:grpSpPr>
          <p:sp>
            <p:nvSpPr>
              <p:cNvPr id="1418" name="Google Shape;1418;p31"/>
              <p:cNvSpPr/>
              <p:nvPr/>
            </p:nvSpPr>
            <p:spPr>
              <a:xfrm>
                <a:off x="5220967" y="3019701"/>
                <a:ext cx="134100" cy="134100"/>
              </a:xfrm>
              <a:prstGeom prst="ellipse">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1419" name="Google Shape;1419;p31"/>
              <p:cNvCxnSpPr/>
              <p:nvPr/>
            </p:nvCxnSpPr>
            <p:spPr>
              <a:xfrm>
                <a:off x="796100" y="3086750"/>
                <a:ext cx="4462800" cy="0"/>
              </a:xfrm>
              <a:prstGeom prst="straightConnector1">
                <a:avLst/>
              </a:prstGeom>
              <a:noFill/>
              <a:ln w="9525" cap="flat" cmpd="sng">
                <a:solidFill>
                  <a:schemeClr val="lt1"/>
                </a:solidFill>
                <a:prstDash val="solid"/>
                <a:round/>
                <a:headEnd type="none" w="med" len="med"/>
                <a:tailEnd type="none" w="med" len="med"/>
              </a:ln>
            </p:spPr>
          </p:cxnSp>
          <p:sp>
            <p:nvSpPr>
              <p:cNvPr id="1420" name="Google Shape;1420;p31"/>
              <p:cNvSpPr/>
              <p:nvPr/>
            </p:nvSpPr>
            <p:spPr>
              <a:xfrm>
                <a:off x="5251079" y="3049843"/>
                <a:ext cx="73800" cy="73800"/>
              </a:xfrm>
              <a:prstGeom prst="ellipse">
                <a:avLst/>
              </a:pr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spTree>
    <p:extLst>
      <p:ext uri="{BB962C8B-B14F-4D97-AF65-F5344CB8AC3E}">
        <p14:creationId xmlns:p14="http://schemas.microsoft.com/office/powerpoint/2010/main" val="3943620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1pPr>
            <a:lvl2pPr lvl="1"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2pPr>
            <a:lvl3pPr lvl="2"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3pPr>
            <a:lvl4pPr lvl="3"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4pPr>
            <a:lvl5pPr lvl="4"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5pPr>
            <a:lvl6pPr lvl="5"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6pPr>
            <a:lvl7pPr lvl="6"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7pPr>
            <a:lvl8pPr lvl="7"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8pPr>
            <a:lvl9pPr lvl="8" rtl="0">
              <a:spcBef>
                <a:spcPts val="0"/>
              </a:spcBef>
              <a:spcAft>
                <a:spcPts val="0"/>
              </a:spcAft>
              <a:buClr>
                <a:schemeClr val="dk2"/>
              </a:buClr>
              <a:buSzPts val="3000"/>
              <a:buFont typeface="IBM Plex Mono"/>
              <a:buNone/>
              <a:defRPr sz="3000" b="1">
                <a:solidFill>
                  <a:schemeClr val="dk2"/>
                </a:solidFill>
                <a:latin typeface="IBM Plex Mono"/>
                <a:ea typeface="IBM Plex Mono"/>
                <a:cs typeface="IBM Plex Mono"/>
                <a:sym typeface="IBM Plex Mono"/>
              </a:defRPr>
            </a:lvl9pPr>
          </a:lstStyle>
          <a:p>
            <a:endParaRPr/>
          </a:p>
        </p:txBody>
      </p:sp>
      <p:sp>
        <p:nvSpPr>
          <p:cNvPr id="7" name="Google Shape;7;p1"/>
          <p:cNvSpPr txBox="1">
            <a:spLocks noGrp="1"/>
          </p:cNvSpPr>
          <p:nvPr>
            <p:ph type="body" idx="1"/>
          </p:nvPr>
        </p:nvSpPr>
        <p:spPr>
          <a:xfrm>
            <a:off x="950967" y="1536633"/>
            <a:ext cx="102424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extLst>
      <p:ext uri="{BB962C8B-B14F-4D97-AF65-F5344CB8AC3E}">
        <p14:creationId xmlns:p14="http://schemas.microsoft.com/office/powerpoint/2010/main" val="3305510511"/>
      </p:ext>
    </p:extLst>
  </p:cSld>
  <p:clrMap bg1="lt1" tx1="dk1" bg2="dk2" tx2="lt2" accent1="accent1" accent2="accent2" accent3="accent3" accent4="accent4" accent5="accent5" accent6="accent6" hlink="hlink" folHlink="folHlink"/>
  <p:sldLayoutIdLst>
    <p:sldLayoutId id="2147483661" r:id="rId1"/>
    <p:sldLayoutId id="2147483664" r:id="rId2"/>
    <p:sldLayoutId id="2147483667" r:id="rId3"/>
    <p:sldLayoutId id="2147483668" r:id="rId4"/>
    <p:sldLayoutId id="214748366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xamarin.com/schemas/2014/forms"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chemas.microsoft.com/winfx/2009/xa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s://koroteev.site/md/1/1-ui-elements/?ysclid=lor3kfxga0207985529#%D0%9F%D1%80%D0%B0%D0%BA%D1%82%D0%B8%D0%BA%D0%B0:%20LinearLayout"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0"/>
        <p:cNvGrpSpPr/>
        <p:nvPr/>
      </p:nvGrpSpPr>
      <p:grpSpPr>
        <a:xfrm>
          <a:off x="0" y="0"/>
          <a:ext cx="0" cy="0"/>
          <a:chOff x="0" y="0"/>
          <a:chExt cx="0" cy="0"/>
        </a:xfrm>
      </p:grpSpPr>
      <p:sp>
        <p:nvSpPr>
          <p:cNvPr id="1431" name="Google Shape;1431;p35"/>
          <p:cNvSpPr txBox="1">
            <a:spLocks noGrp="1"/>
          </p:cNvSpPr>
          <p:nvPr>
            <p:ph type="subTitle" idx="1"/>
          </p:nvPr>
        </p:nvSpPr>
        <p:spPr>
          <a:xfrm>
            <a:off x="1462467" y="4608333"/>
            <a:ext cx="6510000" cy="634400"/>
          </a:xfrm>
          <a:prstGeom prst="rect">
            <a:avLst/>
          </a:prstGeom>
        </p:spPr>
        <p:txBody>
          <a:bodyPr spcFirstLastPara="1" wrap="square" lIns="121900" tIns="121900" rIns="121900" bIns="121900" anchor="t" anchorCtr="0">
            <a:noAutofit/>
          </a:bodyPr>
          <a:lstStyle/>
          <a:p>
            <a:pPr marL="0" indent="0"/>
            <a:r>
              <a:rPr lang="ru-RU" sz="2400" dirty="0"/>
              <a:t>Взаимодействие XAML и C#</a:t>
            </a:r>
            <a:endParaRPr dirty="0"/>
          </a:p>
        </p:txBody>
      </p:sp>
      <p:sp>
        <p:nvSpPr>
          <p:cNvPr id="1432" name="Google Shape;1432;p35"/>
          <p:cNvSpPr txBox="1">
            <a:spLocks noGrp="1"/>
          </p:cNvSpPr>
          <p:nvPr>
            <p:ph type="ctrTitle"/>
          </p:nvPr>
        </p:nvSpPr>
        <p:spPr>
          <a:xfrm>
            <a:off x="1462467" y="1088432"/>
            <a:ext cx="8595933" cy="3102000"/>
          </a:xfrm>
          <a:prstGeom prst="rect">
            <a:avLst/>
          </a:prstGeom>
        </p:spPr>
        <p:txBody>
          <a:bodyPr spcFirstLastPara="1" wrap="square" lIns="121900" tIns="121900" rIns="121900" bIns="121900" anchor="b" anchorCtr="0">
            <a:noAutofit/>
          </a:bodyPr>
          <a:lstStyle/>
          <a:p>
            <a:r>
              <a:rPr lang="ru-RU" sz="4000" dirty="0"/>
              <a:t>Графический интерфейс приложения. </a:t>
            </a:r>
            <a:r>
              <a:rPr lang="ru-RU" sz="4000" dirty="0" smtClean="0"/>
              <a:t/>
            </a:r>
            <a:br>
              <a:rPr lang="ru-RU" sz="4000" dirty="0" smtClean="0"/>
            </a:br>
            <a:r>
              <a:rPr lang="ru-RU" sz="4000" dirty="0" smtClean="0"/>
              <a:t>Создание </a:t>
            </a:r>
            <a:r>
              <a:rPr lang="ru-RU" sz="4000" dirty="0"/>
              <a:t>графического интерфейса XAML. </a:t>
            </a:r>
            <a:endParaRPr sz="4000" dirty="0">
              <a:solidFill>
                <a:schemeClr val="dk1"/>
              </a:solidFill>
            </a:endParaRPr>
          </a:p>
        </p:txBody>
      </p:sp>
      <p:grpSp>
        <p:nvGrpSpPr>
          <p:cNvPr id="1433" name="Google Shape;1433;p35"/>
          <p:cNvGrpSpPr/>
          <p:nvPr/>
        </p:nvGrpSpPr>
        <p:grpSpPr>
          <a:xfrm>
            <a:off x="1462467" y="4323748"/>
            <a:ext cx="5248911" cy="178760"/>
            <a:chOff x="1096850" y="3242811"/>
            <a:chExt cx="3936683" cy="134070"/>
          </a:xfrm>
        </p:grpSpPr>
        <p:cxnSp>
          <p:nvCxnSpPr>
            <p:cNvPr id="1434" name="Google Shape;1434;p35"/>
            <p:cNvCxnSpPr/>
            <p:nvPr/>
          </p:nvCxnSpPr>
          <p:spPr>
            <a:xfrm>
              <a:off x="1096850" y="3309850"/>
              <a:ext cx="3840600" cy="0"/>
            </a:xfrm>
            <a:prstGeom prst="straightConnector1">
              <a:avLst/>
            </a:prstGeom>
            <a:noFill/>
            <a:ln w="9525" cap="flat" cmpd="sng">
              <a:solidFill>
                <a:schemeClr val="dk2"/>
              </a:solidFill>
              <a:prstDash val="solid"/>
              <a:round/>
              <a:headEnd type="none" w="med" len="med"/>
              <a:tailEnd type="none" w="med" len="med"/>
            </a:ln>
          </p:spPr>
        </p:cxnSp>
        <p:grpSp>
          <p:nvGrpSpPr>
            <p:cNvPr id="1435" name="Google Shape;1435;p35"/>
            <p:cNvGrpSpPr/>
            <p:nvPr/>
          </p:nvGrpSpPr>
          <p:grpSpPr>
            <a:xfrm>
              <a:off x="4899464" y="3242811"/>
              <a:ext cx="134070" cy="134070"/>
              <a:chOff x="8382514" y="1084976"/>
              <a:chExt cx="265800" cy="265800"/>
            </a:xfrm>
          </p:grpSpPr>
          <p:sp>
            <p:nvSpPr>
              <p:cNvPr id="1436" name="Google Shape;1436;p35"/>
              <p:cNvSpPr/>
              <p:nvPr/>
            </p:nvSpPr>
            <p:spPr>
              <a:xfrm>
                <a:off x="8442213" y="1144734"/>
                <a:ext cx="146400" cy="146400"/>
              </a:xfrm>
              <a:prstGeom prst="ellips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7" name="Google Shape;1437;p35"/>
              <p:cNvSpPr/>
              <p:nvPr/>
            </p:nvSpPr>
            <p:spPr>
              <a:xfrm>
                <a:off x="8382514" y="1084976"/>
                <a:ext cx="265800" cy="26580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1438" name="Google Shape;1438;p35"/>
          <p:cNvGrpSpPr/>
          <p:nvPr/>
        </p:nvGrpSpPr>
        <p:grpSpPr>
          <a:xfrm>
            <a:off x="10689909" y="-418533"/>
            <a:ext cx="178760" cy="2521816"/>
            <a:chOff x="8017432" y="-313900"/>
            <a:chExt cx="134070" cy="1891362"/>
          </a:xfrm>
        </p:grpSpPr>
        <p:sp>
          <p:nvSpPr>
            <p:cNvPr id="1439" name="Google Shape;1439;p35"/>
            <p:cNvSpPr/>
            <p:nvPr/>
          </p:nvSpPr>
          <p:spPr>
            <a:xfrm rot="5400000">
              <a:off x="8017432" y="1443393"/>
              <a:ext cx="134070" cy="134070"/>
            </a:xfrm>
            <a:prstGeom prst="ellipse">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cxnSp>
          <p:nvCxnSpPr>
            <p:cNvPr id="1440" name="Google Shape;1440;p35"/>
            <p:cNvCxnSpPr/>
            <p:nvPr/>
          </p:nvCxnSpPr>
          <p:spPr>
            <a:xfrm>
              <a:off x="8084450" y="-313900"/>
              <a:ext cx="0" cy="1795200"/>
            </a:xfrm>
            <a:prstGeom prst="straightConnector1">
              <a:avLst/>
            </a:prstGeom>
            <a:noFill/>
            <a:ln w="9525" cap="flat" cmpd="sng">
              <a:solidFill>
                <a:schemeClr val="dk2"/>
              </a:solidFill>
              <a:prstDash val="solid"/>
              <a:round/>
              <a:headEnd type="none" w="med" len="med"/>
              <a:tailEnd type="none" w="med" len="med"/>
            </a:ln>
          </p:spPr>
        </p:cxnSp>
        <p:sp>
          <p:nvSpPr>
            <p:cNvPr id="1441" name="Google Shape;1441;p35"/>
            <p:cNvSpPr/>
            <p:nvPr/>
          </p:nvSpPr>
          <p:spPr>
            <a:xfrm rot="5400000">
              <a:off x="8047515" y="1473505"/>
              <a:ext cx="73844" cy="73844"/>
            </a:xfrm>
            <a:prstGeom prst="ellipse">
              <a:avLst/>
            </a:pr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2" name="Google Shape;1442;p35"/>
          <p:cNvGrpSpPr/>
          <p:nvPr/>
        </p:nvGrpSpPr>
        <p:grpSpPr>
          <a:xfrm>
            <a:off x="8412702" y="1276634"/>
            <a:ext cx="4672953" cy="6825607"/>
            <a:chOff x="6309526" y="836950"/>
            <a:chExt cx="3504715" cy="5119205"/>
          </a:xfrm>
        </p:grpSpPr>
        <p:sp>
          <p:nvSpPr>
            <p:cNvPr id="1443" name="Google Shape;1443;p35"/>
            <p:cNvSpPr/>
            <p:nvPr/>
          </p:nvSpPr>
          <p:spPr>
            <a:xfrm>
              <a:off x="6309526" y="836950"/>
              <a:ext cx="3153315" cy="5119205"/>
            </a:xfrm>
            <a:custGeom>
              <a:avLst/>
              <a:gdLst/>
              <a:ahLst/>
              <a:cxnLst/>
              <a:rect l="l" t="t" r="r" b="b"/>
              <a:pathLst>
                <a:path w="76882" h="124813" extrusionOk="0">
                  <a:moveTo>
                    <a:pt x="76668" y="0"/>
                  </a:moveTo>
                  <a:lnTo>
                    <a:pt x="63260" y="13408"/>
                  </a:lnTo>
                  <a:cubicBezTo>
                    <a:pt x="62879" y="13789"/>
                    <a:pt x="62879" y="14398"/>
                    <a:pt x="63260" y="14779"/>
                  </a:cubicBezTo>
                  <a:lnTo>
                    <a:pt x="69857" y="21376"/>
                  </a:lnTo>
                  <a:cubicBezTo>
                    <a:pt x="70116" y="21620"/>
                    <a:pt x="70116" y="22046"/>
                    <a:pt x="69857" y="22305"/>
                  </a:cubicBezTo>
                  <a:lnTo>
                    <a:pt x="46546" y="45616"/>
                  </a:lnTo>
                  <a:cubicBezTo>
                    <a:pt x="46417" y="45738"/>
                    <a:pt x="46245" y="45799"/>
                    <a:pt x="46074" y="45799"/>
                  </a:cubicBezTo>
                  <a:cubicBezTo>
                    <a:pt x="45903" y="45799"/>
                    <a:pt x="45731" y="45738"/>
                    <a:pt x="45602" y="45616"/>
                  </a:cubicBezTo>
                  <a:lnTo>
                    <a:pt x="39020" y="39019"/>
                  </a:lnTo>
                  <a:cubicBezTo>
                    <a:pt x="38822" y="38836"/>
                    <a:pt x="38593" y="38745"/>
                    <a:pt x="38334" y="38745"/>
                  </a:cubicBezTo>
                  <a:cubicBezTo>
                    <a:pt x="38060" y="38745"/>
                    <a:pt x="37831" y="38836"/>
                    <a:pt x="37649" y="39019"/>
                  </a:cubicBezTo>
                  <a:lnTo>
                    <a:pt x="23357" y="53311"/>
                  </a:lnTo>
                  <a:cubicBezTo>
                    <a:pt x="22976" y="53691"/>
                    <a:pt x="22976" y="54301"/>
                    <a:pt x="23357" y="54682"/>
                  </a:cubicBezTo>
                  <a:lnTo>
                    <a:pt x="40833" y="72142"/>
                  </a:lnTo>
                  <a:cubicBezTo>
                    <a:pt x="40939" y="72279"/>
                    <a:pt x="41016" y="72432"/>
                    <a:pt x="41016" y="72614"/>
                  </a:cubicBezTo>
                  <a:cubicBezTo>
                    <a:pt x="41016" y="72812"/>
                    <a:pt x="40955" y="72965"/>
                    <a:pt x="40833" y="73102"/>
                  </a:cubicBezTo>
                  <a:lnTo>
                    <a:pt x="27090" y="86830"/>
                  </a:lnTo>
                  <a:cubicBezTo>
                    <a:pt x="26907" y="87028"/>
                    <a:pt x="26816" y="87256"/>
                    <a:pt x="26816" y="87515"/>
                  </a:cubicBezTo>
                  <a:lnTo>
                    <a:pt x="26816" y="96276"/>
                  </a:lnTo>
                  <a:cubicBezTo>
                    <a:pt x="26816" y="96459"/>
                    <a:pt x="26755" y="96611"/>
                    <a:pt x="26618" y="96748"/>
                  </a:cubicBezTo>
                  <a:lnTo>
                    <a:pt x="13225" y="110140"/>
                  </a:lnTo>
                  <a:cubicBezTo>
                    <a:pt x="13103" y="110270"/>
                    <a:pt x="12940" y="110335"/>
                    <a:pt x="12772" y="110335"/>
                  </a:cubicBezTo>
                  <a:cubicBezTo>
                    <a:pt x="12604" y="110335"/>
                    <a:pt x="12433" y="110270"/>
                    <a:pt x="12296" y="110140"/>
                  </a:cubicBezTo>
                  <a:lnTo>
                    <a:pt x="7618" y="105448"/>
                  </a:lnTo>
                  <a:cubicBezTo>
                    <a:pt x="7428" y="105257"/>
                    <a:pt x="7180" y="105162"/>
                    <a:pt x="6933" y="105162"/>
                  </a:cubicBezTo>
                  <a:cubicBezTo>
                    <a:pt x="6685" y="105162"/>
                    <a:pt x="6438" y="105257"/>
                    <a:pt x="6247" y="105448"/>
                  </a:cubicBezTo>
                  <a:lnTo>
                    <a:pt x="381" y="111314"/>
                  </a:lnTo>
                  <a:cubicBezTo>
                    <a:pt x="1" y="111695"/>
                    <a:pt x="1" y="112304"/>
                    <a:pt x="381" y="112685"/>
                  </a:cubicBezTo>
                  <a:lnTo>
                    <a:pt x="5059" y="117378"/>
                  </a:lnTo>
                  <a:cubicBezTo>
                    <a:pt x="5181" y="117515"/>
                    <a:pt x="5257" y="117667"/>
                    <a:pt x="5257" y="117850"/>
                  </a:cubicBezTo>
                  <a:cubicBezTo>
                    <a:pt x="5257" y="118048"/>
                    <a:pt x="5196" y="118200"/>
                    <a:pt x="5059" y="118322"/>
                  </a:cubicBezTo>
                  <a:lnTo>
                    <a:pt x="3231" y="120150"/>
                  </a:lnTo>
                  <a:cubicBezTo>
                    <a:pt x="2850" y="120531"/>
                    <a:pt x="2850" y="121141"/>
                    <a:pt x="3231" y="121522"/>
                  </a:cubicBezTo>
                  <a:lnTo>
                    <a:pt x="5059" y="123365"/>
                  </a:lnTo>
                  <a:cubicBezTo>
                    <a:pt x="5333" y="123609"/>
                    <a:pt x="5333" y="124020"/>
                    <a:pt x="5059" y="124295"/>
                  </a:cubicBezTo>
                  <a:cubicBezTo>
                    <a:pt x="4914" y="124432"/>
                    <a:pt x="4754" y="124489"/>
                    <a:pt x="4602" y="124489"/>
                  </a:cubicBezTo>
                  <a:cubicBezTo>
                    <a:pt x="4449" y="124489"/>
                    <a:pt x="4305" y="124432"/>
                    <a:pt x="4190" y="124340"/>
                  </a:cubicBezTo>
                  <a:cubicBezTo>
                    <a:pt x="3962" y="124173"/>
                    <a:pt x="3825" y="123838"/>
                    <a:pt x="4038" y="123487"/>
                  </a:cubicBezTo>
                  <a:lnTo>
                    <a:pt x="3764" y="123335"/>
                  </a:lnTo>
                  <a:lnTo>
                    <a:pt x="3764" y="123335"/>
                  </a:lnTo>
                  <a:cubicBezTo>
                    <a:pt x="3459" y="123838"/>
                    <a:pt x="3672" y="124356"/>
                    <a:pt x="3992" y="124599"/>
                  </a:cubicBezTo>
                  <a:cubicBezTo>
                    <a:pt x="4175" y="124736"/>
                    <a:pt x="4373" y="124813"/>
                    <a:pt x="4602" y="124813"/>
                  </a:cubicBezTo>
                  <a:cubicBezTo>
                    <a:pt x="4830" y="124813"/>
                    <a:pt x="5059" y="124736"/>
                    <a:pt x="5272" y="124477"/>
                  </a:cubicBezTo>
                  <a:cubicBezTo>
                    <a:pt x="5455" y="124295"/>
                    <a:pt x="5562" y="124066"/>
                    <a:pt x="5562" y="123792"/>
                  </a:cubicBezTo>
                  <a:cubicBezTo>
                    <a:pt x="5562" y="123533"/>
                    <a:pt x="5455" y="123304"/>
                    <a:pt x="5272" y="123106"/>
                  </a:cubicBezTo>
                  <a:lnTo>
                    <a:pt x="3444" y="121278"/>
                  </a:lnTo>
                  <a:cubicBezTo>
                    <a:pt x="3170" y="121034"/>
                    <a:pt x="3170" y="120623"/>
                    <a:pt x="3444" y="120349"/>
                  </a:cubicBezTo>
                  <a:lnTo>
                    <a:pt x="5272" y="118520"/>
                  </a:lnTo>
                  <a:cubicBezTo>
                    <a:pt x="5455" y="118337"/>
                    <a:pt x="5562" y="118094"/>
                    <a:pt x="5562" y="117835"/>
                  </a:cubicBezTo>
                  <a:cubicBezTo>
                    <a:pt x="5562" y="117576"/>
                    <a:pt x="5455" y="117332"/>
                    <a:pt x="5272" y="117149"/>
                  </a:cubicBezTo>
                  <a:lnTo>
                    <a:pt x="579" y="112456"/>
                  </a:lnTo>
                  <a:cubicBezTo>
                    <a:pt x="320" y="112213"/>
                    <a:pt x="320" y="111801"/>
                    <a:pt x="579" y="111527"/>
                  </a:cubicBezTo>
                  <a:lnTo>
                    <a:pt x="6445" y="105661"/>
                  </a:lnTo>
                  <a:cubicBezTo>
                    <a:pt x="6575" y="105532"/>
                    <a:pt x="6742" y="105467"/>
                    <a:pt x="6912" y="105467"/>
                  </a:cubicBezTo>
                  <a:cubicBezTo>
                    <a:pt x="7081" y="105467"/>
                    <a:pt x="7253" y="105532"/>
                    <a:pt x="7390" y="105661"/>
                  </a:cubicBezTo>
                  <a:lnTo>
                    <a:pt x="12067" y="110354"/>
                  </a:lnTo>
                  <a:cubicBezTo>
                    <a:pt x="12265" y="110537"/>
                    <a:pt x="12494" y="110643"/>
                    <a:pt x="12753" y="110643"/>
                  </a:cubicBezTo>
                  <a:cubicBezTo>
                    <a:pt x="13027" y="110643"/>
                    <a:pt x="13256" y="110537"/>
                    <a:pt x="13439" y="110354"/>
                  </a:cubicBezTo>
                  <a:lnTo>
                    <a:pt x="26831" y="96961"/>
                  </a:lnTo>
                  <a:cubicBezTo>
                    <a:pt x="27014" y="96779"/>
                    <a:pt x="27120" y="96550"/>
                    <a:pt x="27120" y="96276"/>
                  </a:cubicBezTo>
                  <a:lnTo>
                    <a:pt x="27120" y="87469"/>
                  </a:lnTo>
                  <a:cubicBezTo>
                    <a:pt x="27120" y="87287"/>
                    <a:pt x="27166" y="87134"/>
                    <a:pt x="27303" y="86997"/>
                  </a:cubicBezTo>
                  <a:lnTo>
                    <a:pt x="41031" y="73270"/>
                  </a:lnTo>
                  <a:cubicBezTo>
                    <a:pt x="41412" y="72889"/>
                    <a:pt x="41412" y="72279"/>
                    <a:pt x="41031" y="71898"/>
                  </a:cubicBezTo>
                  <a:lnTo>
                    <a:pt x="23571" y="54438"/>
                  </a:lnTo>
                  <a:cubicBezTo>
                    <a:pt x="23312" y="54194"/>
                    <a:pt x="23312" y="53768"/>
                    <a:pt x="23571" y="53509"/>
                  </a:cubicBezTo>
                  <a:lnTo>
                    <a:pt x="37862" y="39217"/>
                  </a:lnTo>
                  <a:cubicBezTo>
                    <a:pt x="37984" y="39095"/>
                    <a:pt x="38155" y="39035"/>
                    <a:pt x="38327" y="39035"/>
                  </a:cubicBezTo>
                  <a:cubicBezTo>
                    <a:pt x="38498" y="39035"/>
                    <a:pt x="38669" y="39095"/>
                    <a:pt x="38791" y="39217"/>
                  </a:cubicBezTo>
                  <a:lnTo>
                    <a:pt x="45373" y="45830"/>
                  </a:lnTo>
                  <a:cubicBezTo>
                    <a:pt x="45571" y="46013"/>
                    <a:pt x="45800" y="46119"/>
                    <a:pt x="46059" y="46119"/>
                  </a:cubicBezTo>
                  <a:cubicBezTo>
                    <a:pt x="46333" y="46119"/>
                    <a:pt x="46562" y="46013"/>
                    <a:pt x="46744" y="45830"/>
                  </a:cubicBezTo>
                  <a:lnTo>
                    <a:pt x="70055" y="22519"/>
                  </a:lnTo>
                  <a:cubicBezTo>
                    <a:pt x="70436" y="22138"/>
                    <a:pt x="70436" y="21528"/>
                    <a:pt x="70055" y="21148"/>
                  </a:cubicBezTo>
                  <a:lnTo>
                    <a:pt x="63473" y="14550"/>
                  </a:lnTo>
                  <a:cubicBezTo>
                    <a:pt x="63199" y="14307"/>
                    <a:pt x="63199" y="13895"/>
                    <a:pt x="63473" y="13621"/>
                  </a:cubicBezTo>
                  <a:lnTo>
                    <a:pt x="76881" y="213"/>
                  </a:lnTo>
                  <a:lnTo>
                    <a:pt x="76668" y="0"/>
                  </a:lnTo>
                  <a:close/>
                </a:path>
              </a:pathLst>
            </a:cu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44" name="Google Shape;1444;p35"/>
            <p:cNvGrpSpPr/>
            <p:nvPr/>
          </p:nvGrpSpPr>
          <p:grpSpPr>
            <a:xfrm>
              <a:off x="7728436" y="3524084"/>
              <a:ext cx="134004" cy="134004"/>
              <a:chOff x="8356813" y="1074288"/>
              <a:chExt cx="351900" cy="351900"/>
            </a:xfrm>
          </p:grpSpPr>
          <p:sp>
            <p:nvSpPr>
              <p:cNvPr id="1445" name="Google Shape;1445;p35"/>
              <p:cNvSpPr/>
              <p:nvPr/>
            </p:nvSpPr>
            <p:spPr>
              <a:xfrm>
                <a:off x="8356813" y="1074288"/>
                <a:ext cx="351900" cy="351900"/>
              </a:xfrm>
              <a:prstGeom prst="ellipse">
                <a:avLst/>
              </a:prstGeom>
              <a:no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6" name="Google Shape;1446;p35"/>
              <p:cNvSpPr/>
              <p:nvPr/>
            </p:nvSpPr>
            <p:spPr>
              <a:xfrm>
                <a:off x="8406497" y="1123972"/>
                <a:ext cx="252600" cy="252600"/>
              </a:xfrm>
              <a:prstGeom prst="ellipse">
                <a:avLst/>
              </a:pr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7" name="Google Shape;1447;p35"/>
            <p:cNvGrpSpPr/>
            <p:nvPr/>
          </p:nvGrpSpPr>
          <p:grpSpPr>
            <a:xfrm>
              <a:off x="7344361" y="3150259"/>
              <a:ext cx="134004" cy="134004"/>
              <a:chOff x="8356813" y="1074288"/>
              <a:chExt cx="351900" cy="351900"/>
            </a:xfrm>
          </p:grpSpPr>
          <p:sp>
            <p:nvSpPr>
              <p:cNvPr id="1448" name="Google Shape;1448;p35"/>
              <p:cNvSpPr/>
              <p:nvPr/>
            </p:nvSpPr>
            <p:spPr>
              <a:xfrm>
                <a:off x="8356813" y="1074288"/>
                <a:ext cx="351900" cy="351900"/>
              </a:xfrm>
              <a:prstGeom prst="ellipse">
                <a:avLst/>
              </a:prstGeom>
              <a:no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9" name="Google Shape;1449;p35"/>
              <p:cNvSpPr/>
              <p:nvPr/>
            </p:nvSpPr>
            <p:spPr>
              <a:xfrm>
                <a:off x="8406497" y="1123972"/>
                <a:ext cx="252600" cy="252600"/>
              </a:xfrm>
              <a:prstGeom prst="ellipse">
                <a:avLst/>
              </a:pr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50" name="Google Shape;1450;p35"/>
            <p:cNvGrpSpPr/>
            <p:nvPr/>
          </p:nvGrpSpPr>
          <p:grpSpPr>
            <a:xfrm>
              <a:off x="8337811" y="2464059"/>
              <a:ext cx="134004" cy="134004"/>
              <a:chOff x="8356813" y="1074288"/>
              <a:chExt cx="351900" cy="351900"/>
            </a:xfrm>
          </p:grpSpPr>
          <p:sp>
            <p:nvSpPr>
              <p:cNvPr id="1451" name="Google Shape;1451;p35"/>
              <p:cNvSpPr/>
              <p:nvPr/>
            </p:nvSpPr>
            <p:spPr>
              <a:xfrm>
                <a:off x="8356813" y="1074288"/>
                <a:ext cx="351900" cy="351900"/>
              </a:xfrm>
              <a:prstGeom prst="ellipse">
                <a:avLst/>
              </a:prstGeom>
              <a:noFill/>
              <a:ln w="952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2" name="Google Shape;1452;p35"/>
              <p:cNvSpPr/>
              <p:nvPr/>
            </p:nvSpPr>
            <p:spPr>
              <a:xfrm>
                <a:off x="8406497" y="1123972"/>
                <a:ext cx="252600" cy="252600"/>
              </a:xfrm>
              <a:prstGeom prst="ellipse">
                <a:avLst/>
              </a:prstGeom>
              <a:gradFill>
                <a:gsLst>
                  <a:gs pos="0">
                    <a:srgbClr val="9900FF">
                      <a:alpha val="46666"/>
                    </a:srgbClr>
                  </a:gs>
                  <a:gs pos="100000">
                    <a:srgbClr val="FFFFFF">
                      <a:alpha val="0"/>
                    </a:srgbClr>
                  </a:gs>
                </a:gsLst>
                <a:path path="circle">
                  <a:fillToRect l="50000" t="50000" r="50000" b="50000"/>
                </a:path>
                <a:tileRect/>
              </a:gra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53" name="Google Shape;1453;p35"/>
            <p:cNvSpPr/>
            <p:nvPr/>
          </p:nvSpPr>
          <p:spPr>
            <a:xfrm rot="5400000">
              <a:off x="7687039" y="1023058"/>
              <a:ext cx="1421047" cy="2833357"/>
            </a:xfrm>
            <a:custGeom>
              <a:avLst/>
              <a:gdLst/>
              <a:ahLst/>
              <a:cxnLst/>
              <a:rect l="l" t="t" r="r" b="b"/>
              <a:pathLst>
                <a:path w="34647" h="69081" extrusionOk="0">
                  <a:moveTo>
                    <a:pt x="34434" y="1"/>
                  </a:moveTo>
                  <a:lnTo>
                    <a:pt x="25429" y="8990"/>
                  </a:lnTo>
                  <a:lnTo>
                    <a:pt x="25383" y="9051"/>
                  </a:lnTo>
                  <a:lnTo>
                    <a:pt x="25383" y="32651"/>
                  </a:lnTo>
                  <a:lnTo>
                    <a:pt x="15130" y="42920"/>
                  </a:lnTo>
                  <a:lnTo>
                    <a:pt x="15084" y="42951"/>
                  </a:lnTo>
                  <a:lnTo>
                    <a:pt x="15084" y="60472"/>
                  </a:lnTo>
                  <a:lnTo>
                    <a:pt x="9614" y="65957"/>
                  </a:lnTo>
                  <a:lnTo>
                    <a:pt x="0" y="65957"/>
                  </a:lnTo>
                  <a:lnTo>
                    <a:pt x="0" y="69080"/>
                  </a:lnTo>
                  <a:lnTo>
                    <a:pt x="320" y="69080"/>
                  </a:lnTo>
                  <a:lnTo>
                    <a:pt x="320" y="66262"/>
                  </a:lnTo>
                  <a:lnTo>
                    <a:pt x="9751" y="66262"/>
                  </a:lnTo>
                  <a:lnTo>
                    <a:pt x="15389" y="60609"/>
                  </a:lnTo>
                  <a:lnTo>
                    <a:pt x="15389" y="43088"/>
                  </a:lnTo>
                  <a:lnTo>
                    <a:pt x="25658" y="32819"/>
                  </a:lnTo>
                  <a:lnTo>
                    <a:pt x="25688" y="32788"/>
                  </a:lnTo>
                  <a:lnTo>
                    <a:pt x="25688" y="9188"/>
                  </a:lnTo>
                  <a:lnTo>
                    <a:pt x="34647" y="214"/>
                  </a:lnTo>
                  <a:lnTo>
                    <a:pt x="34434" y="1"/>
                  </a:lnTo>
                  <a:close/>
                </a:path>
              </a:pathLst>
            </a:custGeom>
            <a:gradFill>
              <a:gsLst>
                <a:gs pos="0">
                  <a:schemeClr val="dk2"/>
                </a:gs>
                <a:gs pos="100000">
                  <a:srgbClr val="FFFFFF">
                    <a:alpha val="0"/>
                  </a:srgbClr>
                </a:gs>
              </a:gsLst>
              <a:lin ang="5400012" scaled="0"/>
            </a:gra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361754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smtClean="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000" b="1" dirty="0"/>
              <a:t>В области рисования доступны следующие функции.</a:t>
            </a:r>
          </a:p>
          <a:p>
            <a:pPr marL="342900" indent="-342900">
              <a:buFont typeface="Arial" panose="020B0604020202020204" pitchFamily="34" charset="0"/>
              <a:buChar char="•"/>
            </a:pPr>
            <a:r>
              <a:rPr lang="ru-RU" sz="2000" b="1" dirty="0"/>
              <a:t>Линии привязки</a:t>
            </a:r>
          </a:p>
          <a:p>
            <a:pPr marL="342900" indent="-342900">
              <a:buFont typeface="Arial" panose="020B0604020202020204" pitchFamily="34" charset="0"/>
              <a:buChar char="•"/>
            </a:pPr>
            <a:r>
              <a:rPr lang="ru-RU" sz="2000" b="1" dirty="0"/>
              <a:t>Границы </a:t>
            </a:r>
            <a:r>
              <a:rPr lang="ru-RU" sz="2000" b="1" dirty="0"/>
              <a:t>сетки</a:t>
            </a:r>
          </a:p>
          <a:p>
            <a:pPr marL="342900" indent="-342900">
              <a:buFont typeface="Arial" panose="020B0604020202020204" pitchFamily="34" charset="0"/>
              <a:buChar char="•"/>
            </a:pPr>
            <a:r>
              <a:rPr lang="ru-RU" sz="2000" b="1" dirty="0"/>
              <a:t>Графические элементы </a:t>
            </a:r>
            <a:r>
              <a:rPr lang="ru-RU" sz="2000" b="1" dirty="0"/>
              <a:t>сетки</a:t>
            </a:r>
          </a:p>
          <a:p>
            <a:pPr marL="342900" indent="-342900">
              <a:buFont typeface="Arial" panose="020B0604020202020204" pitchFamily="34" charset="0"/>
              <a:buChar char="•"/>
            </a:pPr>
            <a:r>
              <a:rPr lang="ru-RU" sz="2000" b="1" dirty="0"/>
              <a:t>Маркеры изменения размера</a:t>
            </a:r>
          </a:p>
          <a:p>
            <a:pPr marL="342900" indent="-342900">
              <a:buFont typeface="Arial" panose="020B0604020202020204" pitchFamily="34" charset="0"/>
              <a:buChar char="•"/>
            </a:pPr>
            <a:r>
              <a:rPr lang="ru-RU" sz="2000" b="1" dirty="0"/>
              <a:t>Поля</a:t>
            </a:r>
          </a:p>
          <a:p>
            <a:pPr marL="342900" indent="-342900">
              <a:buFont typeface="Arial" panose="020B0604020202020204" pitchFamily="34" charset="0"/>
              <a:buChar char="•"/>
            </a:pPr>
            <a:r>
              <a:rPr lang="ru-RU" sz="2000" b="1" dirty="0"/>
              <a:t>Графические элементы полей</a:t>
            </a:r>
          </a:p>
          <a:p>
            <a:pPr marL="342900" indent="-342900">
              <a:buFont typeface="Arial" panose="020B0604020202020204" pitchFamily="34" charset="0"/>
              <a:buChar char="•"/>
            </a:pPr>
            <a:r>
              <a:rPr lang="ru-RU" sz="2000" b="1" dirty="0"/>
              <a:t>Маркеры элемента</a:t>
            </a:r>
          </a:p>
          <a:p>
            <a:pPr marL="342900" indent="-342900">
              <a:buFont typeface="Arial" panose="020B0604020202020204" pitchFamily="34" charset="0"/>
              <a:buChar char="•"/>
            </a:pPr>
            <a:r>
              <a:rPr lang="ru-RU" sz="2000" b="1" dirty="0"/>
              <a:t>Маркеры элемента</a:t>
            </a:r>
          </a:p>
          <a:p>
            <a:pPr marL="342900" indent="-342900">
              <a:buFont typeface="Arial" panose="020B0604020202020204" pitchFamily="34" charset="0"/>
              <a:buChar char="•"/>
            </a:pPr>
            <a:r>
              <a:rPr lang="ru-RU" sz="2000" b="1" dirty="0"/>
              <a:t>Показать/скрыть сетку привязки</a:t>
            </a:r>
          </a:p>
          <a:p>
            <a:pPr marL="342900" indent="-342900">
              <a:buFont typeface="Arial" panose="020B0604020202020204" pitchFamily="34" charset="0"/>
              <a:buChar char="•"/>
            </a:pPr>
            <a:r>
              <a:rPr lang="ru-RU" sz="2000" b="1" dirty="0"/>
              <a:t>Включить/выключить привязку </a:t>
            </a:r>
            <a:r>
              <a:rPr lang="ru-RU" sz="2000" b="1" dirty="0"/>
              <a:t>к линиям </a:t>
            </a:r>
            <a:r>
              <a:rPr lang="ru-RU" sz="2000" b="1" dirty="0" smtClean="0"/>
              <a:t>сетки</a:t>
            </a:r>
          </a:p>
          <a:p>
            <a:pPr marL="342900" indent="-342900">
              <a:buFont typeface="Arial" panose="020B0604020202020204" pitchFamily="34" charset="0"/>
              <a:buChar char="•"/>
            </a:pPr>
            <a:r>
              <a:rPr lang="ru-RU" sz="2000" b="1" dirty="0"/>
              <a:t>Переключить фон области рисования</a:t>
            </a:r>
            <a:endParaRPr lang="ru-RU" sz="2000" dirty="0"/>
          </a:p>
          <a:p>
            <a:pPr marL="342900" indent="-342900">
              <a:buFont typeface="Arial" panose="020B0604020202020204" pitchFamily="34" charset="0"/>
              <a:buChar char="•"/>
            </a:pPr>
            <a:r>
              <a:rPr lang="ru-RU" sz="2000" b="1" dirty="0"/>
              <a:t>Включить/выключить привязку к линиям привязки</a:t>
            </a:r>
            <a:endParaRPr lang="ru-RU" sz="2000" dirty="0"/>
          </a:p>
          <a:p>
            <a:pPr marL="342900" indent="-342900">
              <a:buFont typeface="Arial" panose="020B0604020202020204" pitchFamily="34" charset="0"/>
              <a:buChar char="•"/>
            </a:pPr>
            <a:r>
              <a:rPr lang="ru-RU" sz="2000" b="1" dirty="0"/>
              <a:t>Отключить код проекта</a:t>
            </a:r>
            <a:endParaRPr lang="ru-RU" sz="2000" dirty="0"/>
          </a:p>
          <a:p>
            <a:pPr marL="0" indent="0"/>
            <a:endParaRPr lang="ru-RU" sz="2000" b="1" dirty="0">
              <a:solidFill>
                <a:schemeClr val="bg2"/>
              </a:solidFill>
            </a:endParaRPr>
          </a:p>
        </p:txBody>
      </p:sp>
    </p:spTree>
    <p:extLst>
      <p:ext uri="{BB962C8B-B14F-4D97-AF65-F5344CB8AC3E}">
        <p14:creationId xmlns:p14="http://schemas.microsoft.com/office/powerpoint/2010/main" val="2121791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400" b="1" dirty="0"/>
              <a:t>Линии привязки</a:t>
            </a:r>
          </a:p>
          <a:p>
            <a:pPr marL="0" indent="0"/>
            <a:r>
              <a:rPr lang="ru-RU" sz="2400" dirty="0" smtClean="0"/>
              <a:t>	Линии </a:t>
            </a:r>
            <a:r>
              <a:rPr lang="ru-RU" sz="2400" dirty="0"/>
              <a:t>привязки — это границы выравнивания, отображаемые в виде красных пунктирных линий, когда края элементов управления или базовые линии текста выравниваются. Границы выравнивания появляются, только если привязка к линиям привязки включена.</a:t>
            </a:r>
          </a:p>
          <a:p>
            <a:pPr marL="0" indent="0"/>
            <a:r>
              <a:rPr lang="ru-RU" sz="2400" b="1" dirty="0"/>
              <a:t>Границы сетки</a:t>
            </a:r>
          </a:p>
          <a:p>
            <a:pPr marL="0" indent="0"/>
            <a:r>
              <a:rPr lang="ru-RU" sz="2400" dirty="0" smtClean="0"/>
              <a:t>	Границы </a:t>
            </a:r>
            <a:r>
              <a:rPr lang="ru-RU" sz="2400" dirty="0"/>
              <a:t>сетки служат для управления строками и столбцами на панели Сетка. Вы можете создавать и удалять строки и столбцы, а также изменять их относительную ширину и высоту. Вертикальная граница сетки, которая отображается в левой части области рисования, используется для строк, а горизонтальная линия, которая появляется вверху, — для столбцов</a:t>
            </a:r>
            <a:r>
              <a:rPr lang="ru-RU" sz="2400" dirty="0" smtClean="0"/>
              <a:t>.</a:t>
            </a:r>
            <a:endParaRPr lang="ru-RU" sz="2400" dirty="0"/>
          </a:p>
        </p:txBody>
      </p:sp>
    </p:spTree>
    <p:extLst>
      <p:ext uri="{BB962C8B-B14F-4D97-AF65-F5344CB8AC3E}">
        <p14:creationId xmlns:p14="http://schemas.microsoft.com/office/powerpoint/2010/main" val="1293934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800" dirty="0"/>
              <a:t>Графические элементы сетки</a:t>
            </a:r>
          </a:p>
          <a:p>
            <a:pPr marL="0" indent="0"/>
            <a:r>
              <a:rPr lang="ru-RU" sz="1800" dirty="0"/>
              <a:t>Графический элемент сетки отображается как треугольник с вертикальной или горизонтальной линией, присоединенной к границе сетки. При перетаскивании графического элемента сетки ширина или высота смежных столбцов или строк изменяется по мере движения мыши.</a:t>
            </a:r>
          </a:p>
          <a:p>
            <a:pPr marL="0" indent="0"/>
            <a:r>
              <a:rPr lang="ru-RU" sz="1800" dirty="0"/>
              <a:t>Графические элементы сетки используются для управления шириной и высотой строк и столбцов сетки. Вы можете добавить новый столбец или строку, щелкнув границу сетки. При добавлении новой строки или столбца для панели сетки, которая содержит два и более столбцов или строк, за пределами границы появляется мини-панель инструментов, позволяющая задать ширину и высоту явным образом. С помощью мини-панели инструментов можно задавать размеры строк и столбцов сетки.</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8612" y="4532801"/>
            <a:ext cx="3914775"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11856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400" b="1" dirty="0"/>
              <a:t>Маркеры изменения размера</a:t>
            </a:r>
          </a:p>
          <a:p>
            <a:pPr marL="0" indent="0"/>
            <a:r>
              <a:rPr lang="ru-RU" sz="2400" dirty="0" smtClean="0"/>
              <a:t>	Маркеры </a:t>
            </a:r>
            <a:r>
              <a:rPr lang="ru-RU" sz="2400" dirty="0"/>
              <a:t>изменения размера появляются на выбранных элементах управления и позволяют изменить их размер. При изменении размера элемента управления обычно отображаются значения ширины и высоты. Дополнительные сведения о работе с элементами управления в представлении Конструктор см. в статье Работа с элементами в Конструкторе XAML.</a:t>
            </a:r>
          </a:p>
          <a:p>
            <a:pPr marL="0" indent="0"/>
            <a:r>
              <a:rPr lang="ru-RU" sz="2400" b="1" dirty="0"/>
              <a:t>Поля</a:t>
            </a:r>
          </a:p>
          <a:p>
            <a:pPr marL="0" indent="0"/>
            <a:r>
              <a:rPr lang="ru-RU" sz="2400" dirty="0" smtClean="0"/>
              <a:t>	Поля </a:t>
            </a:r>
            <a:r>
              <a:rPr lang="ru-RU" sz="2400" dirty="0"/>
              <a:t>представляют собой фиксированное пространство между краем элемента управления и краем его контейнера. Вы можете задать поля элемента управления с помощью свойств </a:t>
            </a:r>
            <a:r>
              <a:rPr lang="ru-RU" sz="2400" dirty="0" err="1"/>
              <a:t>Margin</a:t>
            </a:r>
            <a:r>
              <a:rPr lang="ru-RU" sz="2400" dirty="0"/>
              <a:t> в разделе Макет окна Свойства.</a:t>
            </a:r>
          </a:p>
        </p:txBody>
      </p:sp>
    </p:spTree>
    <p:extLst>
      <p:ext uri="{BB962C8B-B14F-4D97-AF65-F5344CB8AC3E}">
        <p14:creationId xmlns:p14="http://schemas.microsoft.com/office/powerpoint/2010/main" val="12757722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800" b="1" dirty="0"/>
              <a:t>Графические элементы полей</a:t>
            </a:r>
          </a:p>
          <a:p>
            <a:pPr marL="0" indent="0"/>
            <a:r>
              <a:rPr lang="ru-RU" sz="1800" dirty="0" smtClean="0"/>
              <a:t>	Графические </a:t>
            </a:r>
            <a:r>
              <a:rPr lang="ru-RU" sz="1800" dirty="0"/>
              <a:t>элементы полей можно использовать для изменения полей элемента относительно его контейнера макета. Если графический элемент поля открыт, поле не задано, а его графический значок отображается как разорванная цепь. Если поле не задано, элементы остаются на месте при изменении размеров контейнера макета во время выполнения. Если графический элемент поля закрыт, отображается значок целой цепи, а элементы перемещаются вместе с полем при изменении размеров контейнера макета во время выполнения (поля остаются фиксированными).</a:t>
            </a:r>
          </a:p>
          <a:p>
            <a:pPr marL="0" indent="0"/>
            <a:r>
              <a:rPr lang="ru-RU" sz="1800" b="1" dirty="0"/>
              <a:t>Маркеры элемента</a:t>
            </a:r>
          </a:p>
          <a:p>
            <a:pPr marL="0" indent="0"/>
            <a:r>
              <a:rPr lang="ru-RU" sz="1800" dirty="0" smtClean="0"/>
              <a:t>	Вы </a:t>
            </a:r>
            <a:r>
              <a:rPr lang="ru-RU" sz="1800" dirty="0"/>
              <a:t>можете изменить элемент с помощью его маркеров, которые появляются в области рисования при наведении указателя мыши на углы синего ограничивающего прямоугольника. Эти маркеры позволяют выполнить поворот, изменение размера или зеркальное отражение, перемещение или добавление радиуса </a:t>
            </a:r>
            <a:r>
              <a:rPr lang="ru-RU" sz="1800" dirty="0" err="1"/>
              <a:t>скругления</a:t>
            </a:r>
            <a:r>
              <a:rPr lang="ru-RU" sz="1800" dirty="0"/>
              <a:t> угла к элементу. Символ маркера элемента зависит от функции и меняется в зависимости от расположения указателя. Если вы не видите маркеры элемента, убедитесь, что элемент выделен.</a:t>
            </a:r>
          </a:p>
        </p:txBody>
      </p:sp>
    </p:spTree>
    <p:extLst>
      <p:ext uri="{BB962C8B-B14F-4D97-AF65-F5344CB8AC3E}">
        <p14:creationId xmlns:p14="http://schemas.microsoft.com/office/powerpoint/2010/main" val="735574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800" dirty="0" smtClean="0"/>
              <a:t>	В </a:t>
            </a:r>
            <a:r>
              <a:rPr lang="ru-RU" sz="1800" dirty="0"/>
              <a:t>представлении Конструктор в левой нижней части окна доступны дополнительные команды области рисования, как показано ниже</a:t>
            </a:r>
            <a:r>
              <a:rPr lang="ru-RU" sz="1800" dirty="0" smtClean="0"/>
              <a:t>:</a:t>
            </a:r>
          </a:p>
          <a:p>
            <a:pPr marL="0" indent="0"/>
            <a:endParaRPr lang="ru-RU" sz="1800" dirty="0"/>
          </a:p>
          <a:p>
            <a:pPr marL="0" indent="0"/>
            <a:endParaRPr lang="ru-RU" sz="1800" dirty="0" smtClean="0"/>
          </a:p>
          <a:p>
            <a:pPr marL="0" indent="0"/>
            <a:endParaRPr lang="ru-RU" sz="1800" dirty="0" smtClean="0"/>
          </a:p>
          <a:p>
            <a:pPr marL="0" indent="0"/>
            <a:r>
              <a:rPr lang="ru-RU" sz="1800" dirty="0" smtClean="0"/>
              <a:t>	На </a:t>
            </a:r>
            <a:r>
              <a:rPr lang="ru-RU" sz="1800" dirty="0"/>
              <a:t>этой панели инструментов доступны следующие команды:</a:t>
            </a:r>
          </a:p>
          <a:p>
            <a:pPr marL="0" indent="0"/>
            <a:r>
              <a:rPr lang="ru-RU" sz="1800" b="1" dirty="0"/>
              <a:t>Маркеры элемента</a:t>
            </a:r>
          </a:p>
          <a:p>
            <a:pPr marL="0" indent="0"/>
            <a:r>
              <a:rPr lang="ru-RU" sz="1800" dirty="0" smtClean="0"/>
              <a:t>	Команда </a:t>
            </a:r>
            <a:r>
              <a:rPr lang="ru-RU" sz="1800" dirty="0"/>
              <a:t>"Масштаб" позволяет указать размер области конструктора. Вы можете выбрать масштаб от 12,5 % до 800 % или выбрать параметры, такие как Вписать выделенное и Вписать все.</a:t>
            </a:r>
          </a:p>
          <a:p>
            <a:pPr marL="0" indent="0"/>
            <a:r>
              <a:rPr lang="ru-RU" sz="1800" b="1" dirty="0"/>
              <a:t>Показать/скрыть сетку привязки</a:t>
            </a:r>
          </a:p>
          <a:p>
            <a:pPr marL="0" indent="0"/>
            <a:r>
              <a:rPr lang="ru-RU" sz="1800" dirty="0" smtClean="0"/>
              <a:t>	Показывает </a:t>
            </a:r>
            <a:r>
              <a:rPr lang="ru-RU" sz="1800" dirty="0"/>
              <a:t>или скрывает сетку привязки, которая отображает линии сетки. Линии сетки используются при включении привязки к линиям сетки или привязки к линиям привязки.</a:t>
            </a:r>
          </a:p>
          <a:p>
            <a:pPr marL="0" indent="0"/>
            <a:endParaRPr lang="ru-RU" sz="18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677" y="2270036"/>
            <a:ext cx="3107715" cy="487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4198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000" b="1" dirty="0"/>
              <a:t>Включить/выключить привязку к линиям сетки</a:t>
            </a:r>
          </a:p>
          <a:p>
            <a:pPr marL="0" indent="0"/>
            <a:r>
              <a:rPr lang="ru-RU" sz="2000" dirty="0" smtClean="0"/>
              <a:t>	Если </a:t>
            </a:r>
            <a:r>
              <a:rPr lang="ru-RU" sz="2000" dirty="0"/>
              <a:t>привязка к линиям сетки включена, элемент, как правило, выравнивается с ближайшими горизонтальными и вертикальными линиями сетки при перетаскивании его в области.</a:t>
            </a:r>
          </a:p>
          <a:p>
            <a:pPr marL="0" indent="0"/>
            <a:r>
              <a:rPr lang="ru-RU" sz="2000" b="1" dirty="0"/>
              <a:t>Переключить фон области рисования	</a:t>
            </a:r>
          </a:p>
          <a:p>
            <a:pPr marL="0" indent="0"/>
            <a:r>
              <a:rPr lang="ru-RU" sz="2000" dirty="0" smtClean="0"/>
              <a:t>	Выполняет </a:t>
            </a:r>
            <a:r>
              <a:rPr lang="ru-RU" sz="2000" dirty="0"/>
              <a:t>переключение между светлым и темным фоном.</a:t>
            </a:r>
          </a:p>
          <a:p>
            <a:pPr marL="0" indent="0"/>
            <a:r>
              <a:rPr lang="ru-RU" sz="2000" b="1" dirty="0"/>
              <a:t>Включить/выключить привязку к линиям привязки</a:t>
            </a:r>
          </a:p>
          <a:p>
            <a:pPr marL="0" indent="0"/>
            <a:r>
              <a:rPr lang="ru-RU" sz="2000" dirty="0" smtClean="0"/>
              <a:t>	Линии </a:t>
            </a:r>
            <a:r>
              <a:rPr lang="ru-RU" sz="2000" dirty="0"/>
              <a:t>привязки помогают выравнивать элементы управления относительно друг друга. Если привязка к линиям привязки включена, при перетаскивании элемента управления относительно других элементов появляются границы выравнивания, когда края и текст некоторых элементов управления выровнены по горизонтали или вертикали. Граница выравнивания отображается в виде красной пунктирной линии.</a:t>
            </a:r>
          </a:p>
        </p:txBody>
      </p:sp>
    </p:spTree>
    <p:extLst>
      <p:ext uri="{BB962C8B-B14F-4D97-AF65-F5344CB8AC3E}">
        <p14:creationId xmlns:p14="http://schemas.microsoft.com/office/powerpoint/2010/main" val="21534163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600" b="1" dirty="0"/>
              <a:t>Отключить код проекта</a:t>
            </a:r>
          </a:p>
          <a:p>
            <a:pPr marL="0" indent="0"/>
            <a:r>
              <a:rPr lang="ru-RU" sz="1600" b="1" dirty="0"/>
              <a:t>Отключает код проекта, например пользовательские элементы управления и преобразователи величин, и выполняет перезагрузку конструктора.</a:t>
            </a:r>
          </a:p>
          <a:p>
            <a:pPr marL="0" indent="0"/>
            <a:r>
              <a:rPr lang="ru-RU" sz="1600" b="1" dirty="0"/>
              <a:t>1.	Откройте XAML-файл в конструкторе XAML, создайте элемент или выберите элемент в окне "Структура документа".</a:t>
            </a:r>
          </a:p>
          <a:p>
            <a:pPr marL="0" indent="0"/>
            <a:r>
              <a:rPr lang="ru-RU" sz="1600" b="1" dirty="0"/>
              <a:t>2.	В окне Свойства выберите метку свойства, которая обозначается квадратом справа от значения свойства, а затем выполните команду Преобразовать в новый ресурс. Белый квадрат указывает на значение по </a:t>
            </a:r>
            <a:r>
              <a:rPr lang="ru-RU" sz="1600" b="1" dirty="0" smtClean="0"/>
              <a:t>умолчанию.</a:t>
            </a:r>
            <a:endParaRPr lang="ru-RU" sz="1600" b="1" dirty="0"/>
          </a:p>
          <a:p>
            <a:pPr marL="0" indent="0"/>
            <a:r>
              <a:rPr lang="ru-RU" sz="1600" b="1" dirty="0"/>
              <a:t>Появится диалоговое окно для создания ресурса. Это диалоговое окно появляется при создании ресурса на основе кисти:</a:t>
            </a:r>
          </a:p>
          <a:p>
            <a:pPr marL="0" indent="0"/>
            <a:endParaRPr lang="ru-RU" sz="1600" b="1"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2514" y="4145940"/>
            <a:ext cx="44894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99082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800" b="1" dirty="0" smtClean="0"/>
              <a:t>3</a:t>
            </a:r>
            <a:r>
              <a:rPr lang="ru-RU" sz="1800" b="1" dirty="0"/>
              <a:t>. В поле Имя (ключ) введите имя ключа. Это имя используется при ссылке других элементов на ресурс.</a:t>
            </a:r>
          </a:p>
          <a:p>
            <a:pPr marL="0" indent="0"/>
            <a:r>
              <a:rPr lang="ru-RU" sz="1800" b="1" dirty="0"/>
              <a:t>4. В разделе Определить в укажите, где именно требуется определить ресурс:</a:t>
            </a:r>
          </a:p>
          <a:p>
            <a:pPr marL="0" indent="0"/>
            <a:r>
              <a:rPr lang="ru-RU" sz="1800" b="1" dirty="0"/>
              <a:t>•	Чтобы ресурс был доступен любому документу в приложении, выберите параметр Приложение.</a:t>
            </a:r>
          </a:p>
          <a:p>
            <a:pPr marL="0" indent="0"/>
            <a:r>
              <a:rPr lang="ru-RU" sz="1800" b="1" dirty="0"/>
              <a:t>•	Чтобы ресурс был доступен только текущему документу, выберите параметр Этот документ.</a:t>
            </a:r>
          </a:p>
          <a:p>
            <a:pPr marL="0" indent="0"/>
            <a:r>
              <a:rPr lang="ru-RU" sz="1800" b="1" dirty="0"/>
              <a:t>•	Чтобы ресурс был доступен только элементу, из которого он создан, и его дочерним элементам, выберите параметр Этот документ, а затем в раскрывающемся списке выберите элемент: имя.</a:t>
            </a:r>
          </a:p>
          <a:p>
            <a:pPr marL="0" indent="0"/>
            <a:r>
              <a:rPr lang="ru-RU" sz="1800" b="1" dirty="0"/>
              <a:t>•	Чтобы определить ресурс в файле словаря ресурсов, который можно повторно использовать в других проектах, выберите Словарь ресурсов. Затем в раскрывающемся списке выберите файл словаря ресурсов, например </a:t>
            </a:r>
            <a:r>
              <a:rPr lang="ru-RU" sz="1800" b="1" dirty="0" err="1"/>
              <a:t>StandardStyles.xaml</a:t>
            </a:r>
            <a:r>
              <a:rPr lang="ru-RU" sz="1800" b="1" dirty="0"/>
              <a:t>.</a:t>
            </a:r>
          </a:p>
        </p:txBody>
      </p:sp>
    </p:spTree>
    <p:extLst>
      <p:ext uri="{BB962C8B-B14F-4D97-AF65-F5344CB8AC3E}">
        <p14:creationId xmlns:p14="http://schemas.microsoft.com/office/powerpoint/2010/main" val="8219500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900" b="1" dirty="0" smtClean="0"/>
              <a:t>5. Нажмите </a:t>
            </a:r>
            <a:r>
              <a:rPr lang="ru-RU" sz="1900" b="1" dirty="0"/>
              <a:t>кнопку ОК, чтобы создать ресурс и применить его к элементу, из которого он создан.</a:t>
            </a:r>
          </a:p>
          <a:p>
            <a:pPr marL="0" indent="0"/>
            <a:r>
              <a:rPr lang="ru-RU" sz="1900" b="1" dirty="0"/>
              <a:t>3. При добавлении новой страницы XAML в проект также одновременно добавляется файл кода C#. Так, при создании проекта в него по умолчанию добавляется файл с графическим интерфейсов в XAML - </a:t>
            </a:r>
            <a:r>
              <a:rPr lang="ru-RU" sz="1900" b="1" dirty="0" err="1"/>
              <a:t>MainPage.xaml</a:t>
            </a:r>
            <a:r>
              <a:rPr lang="ru-RU" sz="1900" b="1" dirty="0"/>
              <a:t> и файл </a:t>
            </a:r>
            <a:r>
              <a:rPr lang="ru-RU" sz="1900" b="1" dirty="0" err="1"/>
              <a:t>MainPage.xaml.cs</a:t>
            </a:r>
            <a:r>
              <a:rPr lang="ru-RU" sz="1900" b="1" dirty="0"/>
              <a:t>, где, как предполагается, должна находится логика приложения, связанная с разметкой из файла XAML.</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9714" y="3688739"/>
            <a:ext cx="5022850" cy="2843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254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Графический интерфейс</a:t>
            </a:r>
            <a:endParaRPr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dirty="0" smtClean="0"/>
              <a:t>	Рассмотрим </a:t>
            </a:r>
            <a:r>
              <a:rPr lang="ru-RU" dirty="0"/>
              <a:t>важный аспект современных смартфонов на базе операционной системы </a:t>
            </a:r>
            <a:r>
              <a:rPr lang="ru-RU" dirty="0" err="1"/>
              <a:t>Android</a:t>
            </a:r>
            <a:r>
              <a:rPr lang="ru-RU" dirty="0"/>
              <a:t> — </a:t>
            </a:r>
            <a:r>
              <a:rPr lang="ru-RU" b="1" dirty="0"/>
              <a:t>графический интерфейс</a:t>
            </a:r>
            <a:r>
              <a:rPr lang="ru-RU" dirty="0"/>
              <a:t>. Приложение графического интерфейса системы </a:t>
            </a:r>
            <a:r>
              <a:rPr lang="ru-RU" dirty="0" err="1"/>
              <a:t>Android</a:t>
            </a:r>
            <a:r>
              <a:rPr lang="ru-RU" dirty="0"/>
              <a:t> — это программное обеспечение, которое предоставляет пользовательский интерфейс для устройства</a:t>
            </a:r>
            <a:r>
              <a:rPr lang="ru-RU" dirty="0" smtClean="0"/>
              <a:t>.</a:t>
            </a:r>
          </a:p>
          <a:p>
            <a:pPr marL="0" indent="0"/>
            <a:r>
              <a:rPr lang="ru-RU" dirty="0" smtClean="0"/>
              <a:t>	</a:t>
            </a:r>
            <a:r>
              <a:rPr lang="ru-RU" b="1" dirty="0" smtClean="0"/>
              <a:t>Графический </a:t>
            </a:r>
            <a:r>
              <a:rPr lang="ru-RU" b="1" dirty="0"/>
              <a:t>интерфейс (ГИ) </a:t>
            </a:r>
            <a:r>
              <a:rPr lang="ru-RU" dirty="0"/>
              <a:t>— это часть операционной системы, которая позволяет взаимодействовать с устройством с помощью графических элементов, таких как иконки, кнопки и меню.</a:t>
            </a:r>
          </a:p>
        </p:txBody>
      </p:sp>
      <p:pic>
        <p:nvPicPr>
          <p:cNvPr id="2" name="Рисунок 1"/>
          <p:cNvPicPr>
            <a:picLocks noChangeAspect="1"/>
          </p:cNvPicPr>
          <p:nvPr/>
        </p:nvPicPr>
        <p:blipFill>
          <a:blip r:embed="rId3"/>
          <a:stretch>
            <a:fillRect/>
          </a:stretch>
        </p:blipFill>
        <p:spPr>
          <a:xfrm>
            <a:off x="3329770" y="3358660"/>
            <a:ext cx="5532459" cy="3114675"/>
          </a:xfrm>
          <a:prstGeom prst="rect">
            <a:avLst/>
          </a:prstGeom>
        </p:spPr>
      </p:pic>
    </p:spTree>
    <p:extLst>
      <p:ext uri="{BB962C8B-B14F-4D97-AF65-F5344CB8AC3E}">
        <p14:creationId xmlns:p14="http://schemas.microsoft.com/office/powerpoint/2010/main" val="4247964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000" b="1" dirty="0" smtClean="0"/>
              <a:t>	Файлы </a:t>
            </a:r>
            <a:r>
              <a:rPr lang="ru-RU" sz="2000" b="1" dirty="0"/>
              <a:t>XAML позволяют нам определить интерфейс окна, но для создания логики приложения, например, для определения обработчиков событий элементов управления, нам все равно придется воспользоваться кодом C#.</a:t>
            </a:r>
          </a:p>
          <a:p>
            <a:pPr marL="0" indent="0"/>
            <a:r>
              <a:rPr lang="ru-RU" sz="2000" b="1" dirty="0"/>
              <a:t>По умолчанию в файле XAML определен атрибут x:Class:</a:t>
            </a:r>
          </a:p>
          <a:p>
            <a:pPr marL="0" indent="0"/>
            <a:r>
              <a:rPr lang="ru-RU" sz="2000" b="1" dirty="0"/>
              <a:t>1	x:Class="HelloApp.MainPage"</a:t>
            </a:r>
          </a:p>
          <a:p>
            <a:pPr marL="0" indent="0"/>
            <a:r>
              <a:rPr lang="ru-RU" sz="2000" b="1" dirty="0"/>
              <a:t>Атрибут x:Class="HelloApp.MainPage указывает на класс, который будет представлять данную страницу и в который будет компилироваться код в XAML при компиляции. То есть во время компиляции будет генерироваться класс </a:t>
            </a:r>
            <a:r>
              <a:rPr lang="ru-RU" sz="2000" b="1" dirty="0" err="1"/>
              <a:t>HelloApp.MainPage</a:t>
            </a:r>
            <a:r>
              <a:rPr lang="ru-RU" sz="2000" b="1" dirty="0"/>
              <a:t>, унаследованный от класса </a:t>
            </a:r>
            <a:r>
              <a:rPr lang="ru-RU" sz="2000" b="1" dirty="0" err="1"/>
              <a:t>ContentPage</a:t>
            </a:r>
            <a:r>
              <a:rPr lang="ru-RU" sz="2000" b="1" dirty="0" smtClean="0"/>
              <a:t>.</a:t>
            </a:r>
          </a:p>
          <a:p>
            <a:pPr marL="0" indent="0"/>
            <a:r>
              <a:rPr lang="ru-RU" sz="2000" dirty="0" smtClean="0"/>
              <a:t>	Это </a:t>
            </a:r>
            <a:r>
              <a:rPr lang="ru-RU" sz="2000" dirty="0"/>
              <a:t>позволяет разработчикам использовать богатый функционал XAML для описания интерфейса, в то время как логика приложения, включая обработку событий и динамическое взаимодействие с элементами, реализуется в C# коде, обеспечивая таким образом четкое разделение между визуальной и логической частями приложения.</a:t>
            </a:r>
            <a:endParaRPr lang="ru-RU" sz="2000" b="1" dirty="0"/>
          </a:p>
        </p:txBody>
      </p:sp>
    </p:spTree>
    <p:extLst>
      <p:ext uri="{BB962C8B-B14F-4D97-AF65-F5344CB8AC3E}">
        <p14:creationId xmlns:p14="http://schemas.microsoft.com/office/powerpoint/2010/main" val="19194902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pic>
        <p:nvPicPr>
          <p:cNvPr id="14" name="Рисунок 13"/>
          <p:cNvPicPr>
            <a:picLocks noChangeAspect="1"/>
          </p:cNvPicPr>
          <p:nvPr/>
        </p:nvPicPr>
        <p:blipFill>
          <a:blip r:embed="rId3"/>
          <a:stretch>
            <a:fillRect/>
          </a:stretch>
        </p:blipFill>
        <p:spPr>
          <a:xfrm>
            <a:off x="1485262" y="1356967"/>
            <a:ext cx="9221476" cy="5101617"/>
          </a:xfrm>
          <a:prstGeom prst="rect">
            <a:avLst/>
          </a:prstGeom>
        </p:spPr>
      </p:pic>
    </p:spTree>
    <p:extLst>
      <p:ext uri="{BB962C8B-B14F-4D97-AF65-F5344CB8AC3E}">
        <p14:creationId xmlns:p14="http://schemas.microsoft.com/office/powerpoint/2010/main" val="6412301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1900" b="1" dirty="0" smtClean="0"/>
              <a:t>	Этот </a:t>
            </a:r>
            <a:r>
              <a:rPr lang="ru-RU" sz="1900" b="1" dirty="0"/>
              <a:t>практически пустой класс уже выполняет некоторую работу. Во время компиляции этот класс объединяется с классом, сгенерированным из кода XAML. Чтобы такое слияние классов во время компиляции произошло, класс </a:t>
            </a:r>
            <a:r>
              <a:rPr lang="ru-RU" sz="1900" b="1" dirty="0" err="1"/>
              <a:t>MainPage</a:t>
            </a:r>
            <a:r>
              <a:rPr lang="ru-RU" sz="1900" b="1" dirty="0"/>
              <a:t> определяется как частичный с модификатором </a:t>
            </a:r>
            <a:r>
              <a:rPr lang="ru-RU" sz="1900" b="1" dirty="0" err="1"/>
              <a:t>partial</a:t>
            </a:r>
            <a:r>
              <a:rPr lang="ru-RU" sz="1900" b="1" dirty="0"/>
              <a:t>. А через метод </a:t>
            </a:r>
            <a:r>
              <a:rPr lang="ru-RU" sz="1900" b="1" dirty="0" err="1"/>
              <a:t>InitializeComponent</a:t>
            </a:r>
            <a:r>
              <a:rPr lang="ru-RU" sz="1900" b="1" dirty="0"/>
              <a:t>() класс </a:t>
            </a:r>
            <a:r>
              <a:rPr lang="ru-RU" sz="1900" b="1" dirty="0" err="1"/>
              <a:t>MainPage</a:t>
            </a:r>
            <a:r>
              <a:rPr lang="ru-RU" sz="1900" b="1" dirty="0"/>
              <a:t> вызывает скомпилированный ранее код XAML, разбирает его и по нему строит графический интерфейс страницы</a:t>
            </a:r>
            <a:r>
              <a:rPr lang="ru-RU" sz="1900" b="1" dirty="0" smtClean="0"/>
              <a:t>.</a:t>
            </a:r>
          </a:p>
          <a:p>
            <a:pPr marL="0" indent="0"/>
            <a:r>
              <a:rPr lang="ru-RU" sz="1900" dirty="0" smtClean="0"/>
              <a:t>	Понятие </a:t>
            </a:r>
            <a:r>
              <a:rPr lang="ru-RU" sz="1900" dirty="0"/>
              <a:t>частичного класса в C# позволяет разработчикам разделять реализацию класса на несколько файлов, что удобно, когда необходимо внедрять или изменять функциональность, не затрагивая основную логику. В данном контексте класс </a:t>
            </a:r>
            <a:r>
              <a:rPr lang="ru-RU" sz="1900" dirty="0" err="1"/>
              <a:t>MainPage</a:t>
            </a:r>
            <a:r>
              <a:rPr lang="ru-RU" sz="1900" dirty="0"/>
              <a:t>, объявленный как частичный, позволяет интегрировать элемент XAML, который определяет визуальное отображение интерфейса, с кодом логики, написанным на C#. </a:t>
            </a:r>
            <a:endParaRPr lang="ru-RU" sz="1900" b="1" dirty="0"/>
          </a:p>
        </p:txBody>
      </p:sp>
    </p:spTree>
    <p:extLst>
      <p:ext uri="{BB962C8B-B14F-4D97-AF65-F5344CB8AC3E}">
        <p14:creationId xmlns:p14="http://schemas.microsoft.com/office/powerpoint/2010/main" val="28043734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pic>
        <p:nvPicPr>
          <p:cNvPr id="9" name="Рисунок 8"/>
          <p:cNvPicPr>
            <a:picLocks noChangeAspect="1"/>
          </p:cNvPicPr>
          <p:nvPr/>
        </p:nvPicPr>
        <p:blipFill rotWithShape="1">
          <a:blip r:embed="rId3"/>
          <a:srcRect b="47343"/>
          <a:stretch/>
        </p:blipFill>
        <p:spPr>
          <a:xfrm>
            <a:off x="1156307" y="1681180"/>
            <a:ext cx="9879386" cy="3981066"/>
          </a:xfrm>
          <a:prstGeom prst="rect">
            <a:avLst/>
          </a:prstGeom>
        </p:spPr>
      </p:pic>
    </p:spTree>
    <p:extLst>
      <p:ext uri="{BB962C8B-B14F-4D97-AF65-F5344CB8AC3E}">
        <p14:creationId xmlns:p14="http://schemas.microsoft.com/office/powerpoint/2010/main" val="1445006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pic>
        <p:nvPicPr>
          <p:cNvPr id="9" name="Рисунок 8"/>
          <p:cNvPicPr>
            <a:picLocks noChangeAspect="1"/>
          </p:cNvPicPr>
          <p:nvPr/>
        </p:nvPicPr>
        <p:blipFill rotWithShape="1">
          <a:blip r:embed="rId3"/>
          <a:srcRect t="52656" b="-4640"/>
          <a:stretch/>
        </p:blipFill>
        <p:spPr>
          <a:xfrm>
            <a:off x="507788" y="1608600"/>
            <a:ext cx="11176424" cy="4446141"/>
          </a:xfrm>
          <a:prstGeom prst="rect">
            <a:avLst/>
          </a:prstGeom>
        </p:spPr>
      </p:pic>
    </p:spTree>
    <p:extLst>
      <p:ext uri="{BB962C8B-B14F-4D97-AF65-F5344CB8AC3E}">
        <p14:creationId xmlns:p14="http://schemas.microsoft.com/office/powerpoint/2010/main" val="32180766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2" name="Прямоугольник 1"/>
          <p:cNvSpPr/>
          <p:nvPr/>
        </p:nvSpPr>
        <p:spPr>
          <a:xfrm>
            <a:off x="497840" y="1332174"/>
            <a:ext cx="11196320" cy="4832092"/>
          </a:xfrm>
          <a:prstGeom prst="rect">
            <a:avLst/>
          </a:prstGeom>
        </p:spPr>
        <p:txBody>
          <a:bodyPr wrap="square">
            <a:spAutoFit/>
          </a:bodyPr>
          <a:lstStyle/>
          <a:p>
            <a:pPr algn="just">
              <a:spcAft>
                <a:spcPts val="0"/>
              </a:spcAft>
            </a:pPr>
            <a:r>
              <a:rPr lang="ru-RU" sz="2200" dirty="0" smtClean="0">
                <a:latin typeface="Times New Roman" panose="02020603050405020304" pitchFamily="18" charset="0"/>
                <a:ea typeface="Times New Roman" panose="02020603050405020304" pitchFamily="18" charset="0"/>
              </a:rPr>
              <a:t>	</a:t>
            </a:r>
            <a:r>
              <a:rPr lang="ru-RU" sz="2200" b="1" dirty="0" smtClean="0">
                <a:latin typeface="Times New Roman" panose="02020603050405020304" pitchFamily="18" charset="0"/>
                <a:ea typeface="Times New Roman" panose="02020603050405020304" pitchFamily="18" charset="0"/>
              </a:rPr>
              <a:t>С </a:t>
            </a:r>
            <a:r>
              <a:rPr lang="ru-RU" sz="2200" b="1" dirty="0">
                <a:latin typeface="Times New Roman" panose="02020603050405020304" pitchFamily="18" charset="0"/>
                <a:ea typeface="Times New Roman" panose="02020603050405020304" pitchFamily="18" charset="0"/>
              </a:rPr>
              <a:t>помощью атрибута x:Name элементу назначается имя. </a:t>
            </a:r>
            <a:r>
              <a:rPr lang="ru-RU" sz="2200" dirty="0">
                <a:latin typeface="Times New Roman" panose="02020603050405020304" pitchFamily="18" charset="0"/>
                <a:ea typeface="Times New Roman" panose="02020603050405020304" pitchFamily="18" charset="0"/>
              </a:rPr>
              <a:t>При компиляции приложения будет создаваться приватная переменная с этим именем. Через это имя в файле отделенного кода C# мы сможем ссылать на этот элемент, точнее на объект, который представляет в файле кода данный элемент. В частности, здесь кнопке назначено имя "button1". Соответственно в файле кода мы можем обратиться к свойствам и методам кнопки через это имя. В итоге по нажатию на кнопку у нее изменится текст.</a:t>
            </a:r>
          </a:p>
          <a:p>
            <a:pPr algn="just">
              <a:spcAft>
                <a:spcPts val="0"/>
              </a:spcAft>
            </a:pPr>
            <a:r>
              <a:rPr lang="ru-RU" sz="2200" dirty="0" smtClean="0">
                <a:latin typeface="Times New Roman" panose="02020603050405020304" pitchFamily="18" charset="0"/>
                <a:ea typeface="Times New Roman" panose="02020603050405020304" pitchFamily="18" charset="0"/>
              </a:rPr>
              <a:t>	4</a:t>
            </a:r>
            <a:r>
              <a:rPr lang="ru-RU" sz="2200" dirty="0">
                <a:latin typeface="Times New Roman" panose="02020603050405020304" pitchFamily="18" charset="0"/>
                <a:ea typeface="Times New Roman" panose="02020603050405020304" pitchFamily="18" charset="0"/>
              </a:rPr>
              <a:t>. Метод - </a:t>
            </a:r>
            <a:r>
              <a:rPr lang="ru-RU" sz="2200" b="1" dirty="0" err="1">
                <a:latin typeface="Times New Roman" panose="02020603050405020304" pitchFamily="18" charset="0"/>
                <a:ea typeface="Times New Roman" panose="02020603050405020304" pitchFamily="18" charset="0"/>
              </a:rPr>
              <a:t>LoadFromXaml</a:t>
            </a:r>
            <a:r>
              <a:rPr lang="ru-RU" sz="2200" b="1"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Этот метод извлекает файл XAML (или его скомпилированную бинарную версию) из файла </a:t>
            </a:r>
            <a:r>
              <a:rPr lang="ru-RU" sz="2200" dirty="0" err="1">
                <a:latin typeface="Times New Roman" panose="02020603050405020304" pitchFamily="18" charset="0"/>
                <a:ea typeface="Times New Roman" panose="02020603050405020304" pitchFamily="18" charset="0"/>
              </a:rPr>
              <a:t>dll</a:t>
            </a:r>
            <a:r>
              <a:rPr lang="ru-RU" sz="2200" dirty="0">
                <a:latin typeface="Times New Roman" panose="02020603050405020304" pitchFamily="18" charset="0"/>
                <a:ea typeface="Times New Roman" panose="02020603050405020304" pitchFamily="18" charset="0"/>
              </a:rPr>
              <a:t>, в который скомпилировано приложение.</a:t>
            </a:r>
          </a:p>
          <a:p>
            <a:pPr algn="just">
              <a:spcAft>
                <a:spcPts val="0"/>
              </a:spcAft>
            </a:pPr>
            <a:r>
              <a:rPr lang="ru-RU" sz="2200" dirty="0">
                <a:latin typeface="Times New Roman" panose="02020603050405020304" pitchFamily="18" charset="0"/>
                <a:ea typeface="Times New Roman" panose="02020603050405020304" pitchFamily="18" charset="0"/>
              </a:rPr>
              <a:t>После извлечения кода графического интерфейса метод инициализирует все объекты, определенные в файле XAML, устанавливает структуру элементов (какой элемент какие элементы содержит), прикрепляет обработчики событий, определенные в файле кода C#, и создает дерево объектов. Таким образом, код из XAML используется для построения интерфейса.</a:t>
            </a:r>
            <a:endParaRPr lang="ru-RU"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4548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2" name="Прямоугольник 1"/>
          <p:cNvSpPr/>
          <p:nvPr/>
        </p:nvSpPr>
        <p:spPr>
          <a:xfrm>
            <a:off x="952836" y="1529687"/>
            <a:ext cx="10622400" cy="2554545"/>
          </a:xfrm>
          <a:prstGeom prst="rect">
            <a:avLst/>
          </a:prstGeom>
        </p:spPr>
        <p:txBody>
          <a:bodyPr wrap="square">
            <a:spAutoFit/>
          </a:bodyPr>
          <a:lstStyle/>
          <a:p>
            <a:r>
              <a:rPr lang="en-US" sz="2000" dirty="0" smtClean="0"/>
              <a:t>	</a:t>
            </a:r>
            <a:r>
              <a:rPr lang="ru-RU" sz="2000" dirty="0" smtClean="0"/>
              <a:t>Можем </a:t>
            </a:r>
            <a:r>
              <a:rPr lang="ru-RU" sz="2000" dirty="0"/>
              <a:t>загружать код XAML, причем динамически в процессе выполнения программы, используя тот же самый метод </a:t>
            </a:r>
            <a:r>
              <a:rPr lang="ru-RU" sz="2000" b="1" dirty="0" err="1"/>
              <a:t>LoadFromXaml</a:t>
            </a:r>
            <a:r>
              <a:rPr lang="ru-RU" sz="2000" b="1" dirty="0"/>
              <a:t>(). </a:t>
            </a:r>
            <a:r>
              <a:rPr lang="ru-RU" sz="2000" dirty="0"/>
              <a:t>Подобный способ может применяться, например, при получении кода XAML от веб-сервиса или, когда в зависимости от хода программы необходимо предоставить альтернативные версии интерфейса. Но вместе с тем стоит отметить, что динамическая загрузка XAML снижает производительность приложения, поэтому по возможности ее следует избегать.</a:t>
            </a:r>
          </a:p>
          <a:p>
            <a:r>
              <a:rPr lang="ru-RU" sz="2000" b="1" dirty="0"/>
              <a:t>Например, динамически загрузим интерфейс для всей </a:t>
            </a:r>
            <a:r>
              <a:rPr lang="ru-RU" sz="2000" b="1" dirty="0" smtClean="0"/>
              <a:t>страницы</a:t>
            </a:r>
            <a:r>
              <a:rPr lang="en-US" sz="2000" b="1" dirty="0" smtClean="0"/>
              <a:t> </a:t>
            </a:r>
            <a:r>
              <a:rPr lang="ru-RU" sz="2000" b="1" dirty="0" smtClean="0"/>
              <a:t>(сл. </a:t>
            </a:r>
            <a:r>
              <a:rPr lang="ru-RU" sz="2000" b="1" dirty="0"/>
              <a:t>с</a:t>
            </a:r>
            <a:r>
              <a:rPr lang="ru-RU" sz="2000" b="1" dirty="0" smtClean="0"/>
              <a:t>лайд):</a:t>
            </a:r>
            <a:endParaRPr lang="ru-RU" sz="2000" b="1" dirty="0"/>
          </a:p>
        </p:txBody>
      </p:sp>
      <p:pic>
        <p:nvPicPr>
          <p:cNvPr id="15362"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0694" y="4256952"/>
            <a:ext cx="3946683" cy="2232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3199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graphicFrame>
        <p:nvGraphicFramePr>
          <p:cNvPr id="4" name="Таблица 3"/>
          <p:cNvGraphicFramePr>
            <a:graphicFrameLocks noGrp="1"/>
          </p:cNvGraphicFramePr>
          <p:nvPr>
            <p:extLst>
              <p:ext uri="{D42A27DB-BD31-4B8C-83A1-F6EECF244321}">
                <p14:modId xmlns:p14="http://schemas.microsoft.com/office/powerpoint/2010/main" val="1606643589"/>
              </p:ext>
            </p:extLst>
          </p:nvPr>
        </p:nvGraphicFramePr>
        <p:xfrm>
          <a:off x="2140744" y="1356967"/>
          <a:ext cx="7910512" cy="5086192"/>
        </p:xfrm>
        <a:graphic>
          <a:graphicData uri="http://schemas.openxmlformats.org/drawingml/2006/table">
            <a:tbl>
              <a:tblPr/>
              <a:tblGrid>
                <a:gridCol w="447808"/>
                <a:gridCol w="7462704"/>
              </a:tblGrid>
              <a:tr h="5086192">
                <a:tc>
                  <a:txBody>
                    <a:bodyPr/>
                    <a:lstStyle/>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2</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3</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4</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5</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6</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7</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8</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9</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10</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11</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12</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13</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14</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15</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16</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17</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18</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19</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20</a:t>
                      </a:r>
                      <a:endParaRPr lang="ru-RU" sz="16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600" dirty="0">
                          <a:solidFill>
                            <a:srgbClr val="000000"/>
                          </a:solidFill>
                          <a:effectLst/>
                          <a:latin typeface="Consolas" panose="020B0609020204030204" pitchFamily="49" charset="0"/>
                          <a:ea typeface="Times New Roman" panose="02020603050405020304" pitchFamily="18" charset="0"/>
                        </a:rPr>
                        <a:t>21</a:t>
                      </a:r>
                      <a:endParaRPr lang="ru-RU" sz="1600" dirty="0">
                        <a:effectLst/>
                        <a:latin typeface="Times New Roman" panose="02020603050405020304" pitchFamily="18" charset="0"/>
                        <a:ea typeface="Times New Roman" panose="02020603050405020304" pitchFamily="18" charset="0"/>
                      </a:endParaRPr>
                    </a:p>
                  </a:txBody>
                  <a:tcPr marL="0" marR="0" marT="0" marB="0" anchor="ctr">
                    <a:lnL>
                      <a:noFill/>
                    </a:lnL>
                    <a:lnR>
                      <a:noFill/>
                    </a:lnR>
                    <a:lnT>
                      <a:noFill/>
                    </a:lnT>
                    <a:lnB>
                      <a:noFill/>
                    </a:lnB>
                  </a:tcPr>
                </a:tc>
                <a:tc>
                  <a:txBody>
                    <a:bodyPr/>
                    <a:lstStyle/>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using</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Xamarin.Forms</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using</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Xamarin.Forms.Xaml</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2000" dirty="0">
                          <a:solidFill>
                            <a:srgbClr val="000000"/>
                          </a:solidFill>
                          <a:effectLst/>
                          <a:latin typeface="Consolas" panose="020B0609020204030204" pitchFamily="49"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namespace</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HelloApp</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public</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partial</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class</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MainPage</a:t>
                      </a:r>
                      <a:r>
                        <a:rPr lang="en-US" sz="1400" dirty="0">
                          <a:solidFill>
                            <a:srgbClr val="000000"/>
                          </a:solidFill>
                          <a:effectLst/>
                          <a:latin typeface="Times New Roman" panose="02020603050405020304" pitchFamily="18" charset="0"/>
                          <a:ea typeface="Times New Roman" panose="02020603050405020304" pitchFamily="18" charset="0"/>
                        </a:rPr>
                        <a:t> : </a:t>
                      </a:r>
                      <a:r>
                        <a:rPr lang="en-US" sz="1400" dirty="0" err="1">
                          <a:solidFill>
                            <a:srgbClr val="000000"/>
                          </a:solidFill>
                          <a:effectLst/>
                          <a:latin typeface="Times New Roman" panose="02020603050405020304" pitchFamily="18" charset="0"/>
                          <a:ea typeface="Times New Roman" panose="02020603050405020304" pitchFamily="18" charset="0"/>
                        </a:rPr>
                        <a:t>ContentPage</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public</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MainPage</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marR="1052830">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string</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pageXAML</a:t>
                      </a:r>
                      <a:r>
                        <a:rPr lang="en-US" sz="1400" dirty="0">
                          <a:solidFill>
                            <a:srgbClr val="000000"/>
                          </a:solidFill>
                          <a:effectLst/>
                          <a:latin typeface="Times New Roman" panose="02020603050405020304" pitchFamily="18" charset="0"/>
                          <a:ea typeface="Times New Roman" panose="02020603050405020304" pitchFamily="18" charset="0"/>
                        </a:rPr>
                        <a:t> = "&lt;?xml version=\"1.0\" encoding=\"utf-8\"?&gt;\r\n"</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"&lt;</a:t>
                      </a:r>
                      <a:r>
                        <a:rPr lang="en-US" sz="1400" dirty="0" err="1">
                          <a:solidFill>
                            <a:srgbClr val="000000"/>
                          </a:solidFill>
                          <a:effectLst/>
                          <a:latin typeface="Times New Roman" panose="02020603050405020304" pitchFamily="18" charset="0"/>
                          <a:ea typeface="Times New Roman" panose="02020603050405020304" pitchFamily="18" charset="0"/>
                        </a:rPr>
                        <a:t>ContentPage</a:t>
                      </a:r>
                      <a:r>
                        <a:rPr lang="en-US" sz="1400" dirty="0">
                          <a:solidFill>
                            <a:srgbClr val="000000"/>
                          </a:solidFill>
                          <a:effectLst/>
                          <a:latin typeface="Times New Roman" panose="02020603050405020304" pitchFamily="18"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xmlns</a:t>
                      </a:r>
                      <a:r>
                        <a:rPr lang="en-US" sz="1400" dirty="0">
                          <a:solidFill>
                            <a:srgbClr val="000000"/>
                          </a:solidFill>
                          <a:effectLst/>
                          <a:latin typeface="Times New Roman" panose="02020603050405020304" pitchFamily="18" charset="0"/>
                          <a:ea typeface="Times New Roman" panose="02020603050405020304" pitchFamily="18" charset="0"/>
                        </a:rPr>
                        <a:t>=\"</a:t>
                      </a:r>
                      <a:r>
                        <a:rPr lang="en-US" sz="2000" u="sng" dirty="0">
                          <a:solidFill>
                            <a:srgbClr val="000000"/>
                          </a:solidFill>
                          <a:effectLst/>
                          <a:latin typeface="Times New Roman" panose="02020603050405020304" pitchFamily="18" charset="0"/>
                          <a:ea typeface="Times New Roman" panose="02020603050405020304" pitchFamily="18" charset="0"/>
                          <a:hlinkClick r:id="rId3"/>
                        </a:rPr>
                        <a:t>http://xamarin.com/schemas/2014/forms</a:t>
                      </a:r>
                      <a:r>
                        <a:rPr lang="en-US" sz="1400" dirty="0">
                          <a:solidFill>
                            <a:srgbClr val="000000"/>
                          </a:solidFill>
                          <a:effectLst/>
                          <a:latin typeface="Times New Roman" panose="02020603050405020304" pitchFamily="18" charset="0"/>
                          <a:ea typeface="Times New Roman" panose="02020603050405020304" pitchFamily="18" charset="0"/>
                        </a:rPr>
                        <a:t>\"\n"</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xmlns:x</a:t>
                      </a:r>
                      <a:r>
                        <a:rPr lang="en-US" sz="1400" dirty="0">
                          <a:solidFill>
                            <a:srgbClr val="000000"/>
                          </a:solidFill>
                          <a:effectLst/>
                          <a:latin typeface="Times New Roman" panose="02020603050405020304" pitchFamily="18" charset="0"/>
                          <a:ea typeface="Times New Roman" panose="02020603050405020304" pitchFamily="18" charset="0"/>
                        </a:rPr>
                        <a:t>=\"</a:t>
                      </a:r>
                      <a:r>
                        <a:rPr lang="en-US" sz="2000" u="sng" dirty="0">
                          <a:solidFill>
                            <a:srgbClr val="000000"/>
                          </a:solidFill>
                          <a:effectLst/>
                          <a:latin typeface="Times New Roman" panose="02020603050405020304" pitchFamily="18" charset="0"/>
                          <a:ea typeface="Times New Roman" panose="02020603050405020304" pitchFamily="18" charset="0"/>
                          <a:hlinkClick r:id="rId4"/>
                        </a:rPr>
                        <a:t>http://schemas.microsoft.com/</a:t>
                      </a:r>
                      <a:r>
                        <a:rPr lang="en-US" sz="2000" u="sng" dirty="0" err="1">
                          <a:solidFill>
                            <a:srgbClr val="000000"/>
                          </a:solidFill>
                          <a:effectLst/>
                          <a:latin typeface="Times New Roman" panose="02020603050405020304" pitchFamily="18" charset="0"/>
                          <a:ea typeface="Times New Roman" panose="02020603050405020304" pitchFamily="18" charset="0"/>
                          <a:hlinkClick r:id="rId4"/>
                        </a:rPr>
                        <a:t>winfx</a:t>
                      </a:r>
                      <a:r>
                        <a:rPr lang="en-US" sz="2000" u="sng" dirty="0">
                          <a:solidFill>
                            <a:srgbClr val="000000"/>
                          </a:solidFill>
                          <a:effectLst/>
                          <a:latin typeface="Times New Roman" panose="02020603050405020304" pitchFamily="18" charset="0"/>
                          <a:ea typeface="Times New Roman" panose="02020603050405020304" pitchFamily="18" charset="0"/>
                          <a:hlinkClick r:id="rId4"/>
                        </a:rPr>
                        <a:t>/2009/</a:t>
                      </a:r>
                      <a:r>
                        <a:rPr lang="en-US" sz="2000" u="sng" dirty="0" err="1">
                          <a:solidFill>
                            <a:srgbClr val="000000"/>
                          </a:solidFill>
                          <a:effectLst/>
                          <a:latin typeface="Times New Roman" panose="02020603050405020304" pitchFamily="18" charset="0"/>
                          <a:ea typeface="Times New Roman" panose="02020603050405020304" pitchFamily="18" charset="0"/>
                          <a:hlinkClick r:id="rId4"/>
                        </a:rPr>
                        <a:t>xaml</a:t>
                      </a:r>
                      <a:r>
                        <a:rPr lang="en-US" sz="1400" dirty="0">
                          <a:solidFill>
                            <a:srgbClr val="000000"/>
                          </a:solidFill>
                          <a:effectLst/>
                          <a:latin typeface="Times New Roman" panose="02020603050405020304" pitchFamily="18" charset="0"/>
                          <a:ea typeface="Times New Roman" panose="02020603050405020304" pitchFamily="18" charset="0"/>
                        </a:rPr>
                        <a:t>\"\n"</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"x:Class=\"HelloApp.MainPage\"\n"</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"Title=\"Main Page\"&gt;\n"</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"&lt;Label Text=\"XAML in </a:t>
                      </a:r>
                      <a:r>
                        <a:rPr lang="en-US" sz="1400" dirty="0" err="1">
                          <a:solidFill>
                            <a:srgbClr val="000000"/>
                          </a:solidFill>
                          <a:effectLst/>
                          <a:latin typeface="Times New Roman" panose="02020603050405020304" pitchFamily="18" charset="0"/>
                          <a:ea typeface="Times New Roman" panose="02020603050405020304" pitchFamily="18" charset="0"/>
                        </a:rPr>
                        <a:t>Xamarin</a:t>
                      </a:r>
                      <a:r>
                        <a:rPr lang="en-US" sz="1400" dirty="0">
                          <a:solidFill>
                            <a:srgbClr val="000000"/>
                          </a:solidFill>
                          <a:effectLst/>
                          <a:latin typeface="Times New Roman" panose="02020603050405020304" pitchFamily="18" charset="0"/>
                          <a:ea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rPr>
                        <a:t>FontSize</a:t>
                      </a:r>
                      <a:r>
                        <a:rPr lang="en-US" sz="1400" dirty="0">
                          <a:solidFill>
                            <a:srgbClr val="000000"/>
                          </a:solidFill>
                          <a:effectLst/>
                          <a:latin typeface="Times New Roman" panose="02020603050405020304" pitchFamily="18" charset="0"/>
                          <a:ea typeface="Times New Roman" panose="02020603050405020304" pitchFamily="18" charset="0"/>
                        </a:rPr>
                        <a:t>=\"36\" /&gt;"</a:t>
                      </a:r>
                      <a:r>
                        <a:rPr lang="en-US" sz="2000" dirty="0">
                          <a:solidFill>
                            <a:srgbClr val="000000"/>
                          </a:solidFill>
                          <a:effectLst/>
                          <a:latin typeface="Consolas" panose="020B0609020204030204" pitchFamily="49" charset="0"/>
                          <a:ea typeface="Times New Roman" panose="02020603050405020304" pitchFamily="18" charset="0"/>
                        </a:rPr>
                        <a:t> </a:t>
                      </a:r>
                      <a:r>
                        <a:rPr lang="en-US"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en-US" sz="1400" dirty="0">
                          <a:solidFill>
                            <a:srgbClr val="000000"/>
                          </a:solidFill>
                          <a:effectLst/>
                          <a:latin typeface="Times New Roman" panose="02020603050405020304" pitchFamily="18" charset="0"/>
                          <a:ea typeface="Times New Roman" panose="02020603050405020304" pitchFamily="18" charset="0"/>
                        </a:rPr>
                        <a:t>                </a:t>
                      </a:r>
                      <a:r>
                        <a:rPr lang="ru-RU" sz="1400" dirty="0">
                          <a:solidFill>
                            <a:srgbClr val="000000"/>
                          </a:solidFill>
                          <a:effectLst/>
                          <a:latin typeface="Times New Roman" panose="02020603050405020304" pitchFamily="18" charset="0"/>
                          <a:ea typeface="Times New Roman" panose="02020603050405020304" pitchFamily="18" charset="0"/>
                        </a:rPr>
                        <a:t>"&lt;/</a:t>
                      </a:r>
                      <a:r>
                        <a:rPr lang="ru-RU" sz="1400" dirty="0" err="1">
                          <a:solidFill>
                            <a:srgbClr val="000000"/>
                          </a:solidFill>
                          <a:effectLst/>
                          <a:latin typeface="Times New Roman" panose="02020603050405020304" pitchFamily="18" charset="0"/>
                          <a:ea typeface="Times New Roman" panose="02020603050405020304" pitchFamily="18" charset="0"/>
                        </a:rPr>
                        <a:t>ContentPage</a:t>
                      </a:r>
                      <a:r>
                        <a:rPr lang="ru-RU" sz="1400" dirty="0">
                          <a:solidFill>
                            <a:srgbClr val="000000"/>
                          </a:solidFill>
                          <a:effectLst/>
                          <a:latin typeface="Times New Roman" panose="02020603050405020304" pitchFamily="18" charset="0"/>
                          <a:ea typeface="Times New Roman" panose="02020603050405020304" pitchFamily="18" charset="0"/>
                        </a:rPr>
                        <a:t>&gt;";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2000" dirty="0">
                          <a:solidFill>
                            <a:srgbClr val="000000"/>
                          </a:solidFill>
                          <a:effectLst/>
                          <a:latin typeface="Consolas" panose="020B0609020204030204" pitchFamily="49"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rPr>
                        <a:t>            </a:t>
                      </a:r>
                      <a:r>
                        <a:rPr lang="ru-RU" sz="1400" dirty="0" err="1">
                          <a:solidFill>
                            <a:srgbClr val="000000"/>
                          </a:solidFill>
                          <a:effectLst/>
                          <a:latin typeface="Times New Roman" panose="02020603050405020304" pitchFamily="18" charset="0"/>
                          <a:ea typeface="Times New Roman" panose="02020603050405020304" pitchFamily="18" charset="0"/>
                        </a:rPr>
                        <a:t>this.LoadFromXaml</a:t>
                      </a:r>
                      <a:r>
                        <a:rPr lang="ru-RU" sz="1400" dirty="0">
                          <a:solidFill>
                            <a:srgbClr val="000000"/>
                          </a:solidFill>
                          <a:effectLst/>
                          <a:latin typeface="Times New Roman" panose="02020603050405020304" pitchFamily="18" charset="0"/>
                          <a:ea typeface="Times New Roman" panose="02020603050405020304" pitchFamily="18" charset="0"/>
                        </a:rPr>
                        <a:t>(</a:t>
                      </a:r>
                      <a:r>
                        <a:rPr lang="ru-RU" sz="1400" dirty="0" err="1">
                          <a:solidFill>
                            <a:srgbClr val="000000"/>
                          </a:solidFill>
                          <a:effectLst/>
                          <a:latin typeface="Times New Roman" panose="02020603050405020304" pitchFamily="18" charset="0"/>
                          <a:ea typeface="Times New Roman" panose="02020603050405020304" pitchFamily="18" charset="0"/>
                        </a:rPr>
                        <a:t>pageXAML</a:t>
                      </a:r>
                      <a:r>
                        <a:rPr lang="ru-RU"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endParaRPr>
                    </a:p>
                    <a:p>
                      <a:pPr>
                        <a:lnSpc>
                          <a:spcPts val="1575"/>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val="4028302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2" name="Прямоугольник 1"/>
          <p:cNvSpPr/>
          <p:nvPr/>
        </p:nvSpPr>
        <p:spPr>
          <a:xfrm>
            <a:off x="899160" y="1389351"/>
            <a:ext cx="10393680" cy="923330"/>
          </a:xfrm>
          <a:prstGeom prst="rect">
            <a:avLst/>
          </a:prstGeom>
        </p:spPr>
        <p:txBody>
          <a:bodyPr wrap="square">
            <a:spAutoFit/>
          </a:bodyPr>
          <a:lstStyle/>
          <a:p>
            <a:pPr algn="just">
              <a:spcAft>
                <a:spcPts val="0"/>
              </a:spcAft>
            </a:pPr>
            <a:r>
              <a:rPr lang="en-US" dirty="0" smtClean="0">
                <a:latin typeface="+mj-lt"/>
                <a:ea typeface="Times New Roman" panose="02020603050405020304" pitchFamily="18" charset="0"/>
              </a:rPr>
              <a:t>	</a:t>
            </a:r>
            <a:r>
              <a:rPr lang="ru-RU" dirty="0" smtClean="0">
                <a:latin typeface="+mj-lt"/>
                <a:ea typeface="Times New Roman" panose="02020603050405020304" pitchFamily="18" charset="0"/>
              </a:rPr>
              <a:t>Метод</a:t>
            </a:r>
            <a:r>
              <a:rPr lang="ru-RU" dirty="0">
                <a:latin typeface="+mj-lt"/>
                <a:ea typeface="Times New Roman" panose="02020603050405020304" pitchFamily="18" charset="0"/>
              </a:rPr>
              <a:t> </a:t>
            </a:r>
            <a:r>
              <a:rPr lang="ru-RU" b="1" dirty="0" err="1">
                <a:latin typeface="+mj-lt"/>
                <a:ea typeface="Times New Roman" panose="02020603050405020304" pitchFamily="18" charset="0"/>
              </a:rPr>
              <a:t>LoadFromXaml</a:t>
            </a:r>
            <a:r>
              <a:rPr lang="ru-RU" b="1" dirty="0">
                <a:latin typeface="+mj-lt"/>
                <a:ea typeface="Times New Roman" panose="02020603050405020304" pitchFamily="18" charset="0"/>
              </a:rPr>
              <a:t>()</a:t>
            </a:r>
            <a:r>
              <a:rPr lang="ru-RU" dirty="0">
                <a:latin typeface="+mj-lt"/>
                <a:ea typeface="Times New Roman" panose="02020603050405020304" pitchFamily="18" charset="0"/>
              </a:rPr>
              <a:t> является методом расширения, определенным для всех визуальных элементов управления в пространстве имен </a:t>
            </a:r>
            <a:r>
              <a:rPr lang="ru-RU" b="1" dirty="0" err="1">
                <a:latin typeface="+mj-lt"/>
                <a:ea typeface="Times New Roman" panose="02020603050405020304" pitchFamily="18" charset="0"/>
              </a:rPr>
              <a:t>Xamarin.Forms.Xaml</a:t>
            </a:r>
            <a:r>
              <a:rPr lang="ru-RU" b="1" dirty="0">
                <a:latin typeface="+mj-lt"/>
                <a:ea typeface="Times New Roman" panose="02020603050405020304" pitchFamily="18" charset="0"/>
              </a:rPr>
              <a:t>. </a:t>
            </a:r>
            <a:r>
              <a:rPr lang="ru-RU" dirty="0">
                <a:latin typeface="+mj-lt"/>
                <a:ea typeface="Times New Roman" panose="02020603050405020304" pitchFamily="18" charset="0"/>
              </a:rPr>
              <a:t>После загрузки страницы она будет выглядеть следующим образом:</a:t>
            </a:r>
            <a:endParaRPr lang="ru-RU" dirty="0">
              <a:effectLst/>
              <a:latin typeface="+mj-lt"/>
              <a:ea typeface="Times New Roman" panose="02020603050405020304" pitchFamily="18" charset="0"/>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575" y="2312681"/>
            <a:ext cx="2503090" cy="2645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899160" y="4968826"/>
            <a:ext cx="10393680" cy="1477328"/>
          </a:xfrm>
          <a:prstGeom prst="rect">
            <a:avLst/>
          </a:prstGeom>
        </p:spPr>
        <p:txBody>
          <a:bodyPr wrap="square">
            <a:spAutoFit/>
          </a:bodyPr>
          <a:lstStyle/>
          <a:p>
            <a:pPr indent="228600" algn="just">
              <a:spcAft>
                <a:spcPts val="0"/>
              </a:spcAft>
            </a:pPr>
            <a:r>
              <a:rPr lang="ru-RU" dirty="0">
                <a:latin typeface="+mj-lt"/>
                <a:ea typeface="Times New Roman" panose="02020603050405020304" pitchFamily="18" charset="0"/>
              </a:rPr>
              <a:t>5. Расширения разметки XAML представляют собой важную функцию в XAML, которая позволяет задавать свойства для объектов или значений, на которые косвенно ссылаются из других источников. Расширения разметки XAML особенно важны для совместного использования объектов и ссылок на константы, используемые в приложении, но они находят наибольшую полезность в привязках данных</a:t>
            </a:r>
            <a:r>
              <a:rPr lang="ru-RU" i="1" dirty="0">
                <a:solidFill>
                  <a:srgbClr val="161616"/>
                </a:solidFill>
                <a:latin typeface="+mj-lt"/>
                <a:ea typeface="Times New Roman" panose="02020603050405020304" pitchFamily="18" charset="0"/>
              </a:rPr>
              <a:t>.</a:t>
            </a:r>
            <a:endParaRPr lang="ru-RU" dirty="0">
              <a:effectLst/>
              <a:latin typeface="+mj-lt"/>
              <a:ea typeface="Times New Roman" panose="02020603050405020304" pitchFamily="18" charset="0"/>
            </a:endParaRPr>
          </a:p>
        </p:txBody>
      </p:sp>
    </p:spTree>
    <p:extLst>
      <p:ext uri="{BB962C8B-B14F-4D97-AF65-F5344CB8AC3E}">
        <p14:creationId xmlns:p14="http://schemas.microsoft.com/office/powerpoint/2010/main" val="157372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5" name="Прямоугольник 4"/>
          <p:cNvSpPr/>
          <p:nvPr/>
        </p:nvSpPr>
        <p:spPr>
          <a:xfrm>
            <a:off x="934720" y="1528862"/>
            <a:ext cx="10322560" cy="4339650"/>
          </a:xfrm>
          <a:prstGeom prst="rect">
            <a:avLst/>
          </a:prstGeom>
        </p:spPr>
        <p:txBody>
          <a:bodyPr wrap="square">
            <a:spAutoFit/>
          </a:bodyPr>
          <a:lstStyle/>
          <a:p>
            <a:r>
              <a:rPr lang="en-US" sz="2300" dirty="0" smtClean="0"/>
              <a:t>	</a:t>
            </a:r>
            <a:r>
              <a:rPr lang="ru-RU" sz="2300" dirty="0" smtClean="0"/>
              <a:t>Как </a:t>
            </a:r>
            <a:r>
              <a:rPr lang="ru-RU" sz="2300" dirty="0"/>
              <a:t>правило, XAML используется для задания свойств объекта явных значений, таких как строка, число, элемент перечисления или строка, которая преобразуется в значение в фоновом режиме.</a:t>
            </a:r>
          </a:p>
          <a:p>
            <a:r>
              <a:rPr lang="en-US" sz="2300" b="1" dirty="0" smtClean="0"/>
              <a:t>	</a:t>
            </a:r>
            <a:r>
              <a:rPr lang="ru-RU" sz="2300" b="1" dirty="0" smtClean="0"/>
              <a:t>Однако </a:t>
            </a:r>
            <a:r>
              <a:rPr lang="ru-RU" sz="2300" b="1" dirty="0"/>
              <a:t>иногда свойства должны ссылаться на значения, определенные в другом месте или которые могут потребовать небольшой обработки кодом во время выполнения.</a:t>
            </a:r>
            <a:r>
              <a:rPr lang="ru-RU" sz="2300" dirty="0"/>
              <a:t> Для этих целей доступны расширения разметки XAML.</a:t>
            </a:r>
          </a:p>
          <a:p>
            <a:r>
              <a:rPr lang="en-US" sz="2300" b="1" dirty="0" smtClean="0"/>
              <a:t>	</a:t>
            </a:r>
            <a:r>
              <a:rPr lang="ru-RU" sz="2300" b="1" dirty="0" smtClean="0"/>
              <a:t>Эти </a:t>
            </a:r>
            <a:r>
              <a:rPr lang="ru-RU" sz="2300" b="1" dirty="0"/>
              <a:t>расширения разметки XAML не являются расширениями XML</a:t>
            </a:r>
            <a:r>
              <a:rPr lang="ru-RU" sz="2300" dirty="0"/>
              <a:t>. XAML — это полностью легальный XML-код. Они называются "расширениями", так как они поддерживаются кодом в классах, реализующих </a:t>
            </a:r>
            <a:r>
              <a:rPr lang="ru-RU" sz="2300" dirty="0" err="1"/>
              <a:t>IMarkupExtension</a:t>
            </a:r>
            <a:r>
              <a:rPr lang="ru-RU" sz="2300" dirty="0"/>
              <a:t>. Вы можете написать собственные пользовательские расширения разметки.</a:t>
            </a:r>
          </a:p>
        </p:txBody>
      </p:sp>
    </p:spTree>
    <p:extLst>
      <p:ext uri="{BB962C8B-B14F-4D97-AF65-F5344CB8AC3E}">
        <p14:creationId xmlns:p14="http://schemas.microsoft.com/office/powerpoint/2010/main" val="2517928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Графический интерфейс</a:t>
            </a:r>
            <a:endParaRPr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400" dirty="0" smtClean="0"/>
              <a:t>	Он </a:t>
            </a:r>
            <a:r>
              <a:rPr lang="ru-RU" sz="2400" dirty="0"/>
              <a:t>предоставляет простой и интуитивно понятный способ работы с устройством без необходимости запоминать и вводить сложные команды. Графический интерфейс </a:t>
            </a:r>
            <a:r>
              <a:rPr lang="ru-RU" sz="2400" dirty="0" err="1"/>
              <a:t>Android</a:t>
            </a:r>
            <a:r>
              <a:rPr lang="ru-RU" sz="2400" dirty="0"/>
              <a:t> отличается своей простотой и гибкостью</a:t>
            </a:r>
            <a:r>
              <a:rPr lang="ru-RU" sz="2400" dirty="0" smtClean="0"/>
              <a:t>.</a:t>
            </a:r>
          </a:p>
          <a:p>
            <a:pPr marL="0" indent="0"/>
            <a:r>
              <a:rPr lang="ru-RU" sz="2400" dirty="0" smtClean="0"/>
              <a:t>	Система </a:t>
            </a:r>
            <a:r>
              <a:rPr lang="ru-RU" sz="2400" dirty="0" err="1"/>
              <a:t>Андроид</a:t>
            </a:r>
            <a:r>
              <a:rPr lang="ru-RU" sz="2400" dirty="0"/>
              <a:t> – одна из самых популярных операционных систем, используемых на мобильных устройствах. Ее распространенность можно объяснить множеством превосходных функций и возможностей, которые она предлагает пользователям. Одной из таких функций является графический интерфейс, который значительно упрощает взаимодействие с системой.</a:t>
            </a:r>
          </a:p>
          <a:p>
            <a:pPr marL="0" indent="0"/>
            <a:r>
              <a:rPr lang="ru-RU" sz="2400" dirty="0" smtClean="0"/>
              <a:t>	</a:t>
            </a:r>
            <a:r>
              <a:rPr lang="ru-RU" sz="2400" b="1" dirty="0" smtClean="0"/>
              <a:t>Графический </a:t>
            </a:r>
            <a:r>
              <a:rPr lang="ru-RU" sz="2400" b="1" dirty="0"/>
              <a:t>интерфейс </a:t>
            </a:r>
            <a:r>
              <a:rPr lang="ru-RU" sz="2400" b="1" dirty="0" smtClean="0"/>
              <a:t>обеспечивает </a:t>
            </a:r>
            <a:r>
              <a:rPr lang="ru-RU" sz="2400" dirty="0"/>
              <a:t>визуальное отображение операций, выполняемых пользователем на экране мобильного </a:t>
            </a:r>
            <a:r>
              <a:rPr lang="ru-RU" sz="2400" dirty="0" smtClean="0"/>
              <a:t>устройства.</a:t>
            </a:r>
            <a:endParaRPr lang="ru-RU" sz="2400" dirty="0">
              <a:solidFill>
                <a:schemeClr val="bg2"/>
              </a:solidFill>
            </a:endParaRPr>
          </a:p>
        </p:txBody>
      </p:sp>
    </p:spTree>
    <p:extLst>
      <p:ext uri="{BB962C8B-B14F-4D97-AF65-F5344CB8AC3E}">
        <p14:creationId xmlns:p14="http://schemas.microsoft.com/office/powerpoint/2010/main" val="2707326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5" name="Прямоугольник 4"/>
          <p:cNvSpPr/>
          <p:nvPr/>
        </p:nvSpPr>
        <p:spPr>
          <a:xfrm>
            <a:off x="543560" y="1348800"/>
            <a:ext cx="11104880" cy="5509200"/>
          </a:xfrm>
          <a:prstGeom prst="rect">
            <a:avLst/>
          </a:prstGeom>
        </p:spPr>
        <p:txBody>
          <a:bodyPr wrap="square">
            <a:spAutoFit/>
          </a:bodyPr>
          <a:lstStyle/>
          <a:p>
            <a:r>
              <a:rPr lang="en-US" sz="2200" dirty="0" smtClean="0"/>
              <a:t>	</a:t>
            </a:r>
            <a:r>
              <a:rPr lang="ru-RU" sz="2200" dirty="0" smtClean="0"/>
              <a:t>Во </a:t>
            </a:r>
            <a:r>
              <a:rPr lang="ru-RU" sz="2200" dirty="0"/>
              <a:t>многих случаях расширения разметки XAML мгновенно распознаются в XAML-файлах, так как они отображаются как параметры атрибутов, разделенные фигурными скобками: { и }, но иногда расширения разметки отображаются в разметке как обычные элементы.</a:t>
            </a:r>
          </a:p>
          <a:p>
            <a:r>
              <a:rPr lang="ru-RU" sz="2200" dirty="0"/>
              <a:t>6. </a:t>
            </a:r>
            <a:r>
              <a:rPr lang="ru-RU" sz="2200" b="1" dirty="0" err="1"/>
              <a:t>Платформо</a:t>
            </a:r>
            <a:r>
              <a:rPr lang="ru-RU" sz="2200" b="1" dirty="0"/>
              <a:t>-зависимый</a:t>
            </a:r>
            <a:r>
              <a:rPr lang="ru-RU" sz="2200" dirty="0"/>
              <a:t> </a:t>
            </a:r>
            <a:r>
              <a:rPr lang="ru-RU" sz="2200" b="1" dirty="0"/>
              <a:t>код</a:t>
            </a:r>
            <a:r>
              <a:rPr lang="ru-RU" sz="2200" dirty="0"/>
              <a:t> — это </a:t>
            </a:r>
            <a:r>
              <a:rPr lang="ru-RU" sz="2200" b="1" dirty="0"/>
              <a:t>код</a:t>
            </a:r>
            <a:r>
              <a:rPr lang="ru-RU" sz="2200" dirty="0"/>
              <a:t>, который зависит от определенной платформы (операционной системы, аппаратного обеспечения и т. д.). Он может быть написан только для конкретной платформы и не будет работать на других платформах без изменений.</a:t>
            </a:r>
          </a:p>
          <a:p>
            <a:r>
              <a:rPr lang="ru-RU" sz="2200" dirty="0"/>
              <a:t>7. Метод </a:t>
            </a:r>
            <a:r>
              <a:rPr lang="ru-RU" sz="2200" b="1" dirty="0" err="1"/>
              <a:t>OnPlatform</a:t>
            </a:r>
            <a:r>
              <a:rPr lang="ru-RU" sz="2200" b="1" dirty="0"/>
              <a:t>()</a:t>
            </a:r>
            <a:r>
              <a:rPr lang="ru-RU" sz="2200" dirty="0"/>
              <a:t> класса </a:t>
            </a:r>
            <a:r>
              <a:rPr lang="en-US" sz="2200" b="1" dirty="0"/>
              <a:t>Device</a:t>
            </a:r>
            <a:r>
              <a:rPr lang="en-US" sz="2200" dirty="0"/>
              <a:t> </a:t>
            </a:r>
            <a:r>
              <a:rPr lang="ru-RU" sz="2200" dirty="0"/>
              <a:t>позволяет выполнить определенные действия для определенной системы:</a:t>
            </a:r>
          </a:p>
          <a:p>
            <a:r>
              <a:rPr lang="en-US" sz="2200" dirty="0"/>
              <a:t>Device</a:t>
            </a:r>
            <a:r>
              <a:rPr lang="ru-RU" sz="2200" dirty="0"/>
              <a:t>.</a:t>
            </a:r>
            <a:r>
              <a:rPr lang="en-US" sz="2200" dirty="0" err="1"/>
              <a:t>OnPlatform</a:t>
            </a:r>
            <a:r>
              <a:rPr lang="ru-RU" sz="2200" dirty="0"/>
              <a:t>(</a:t>
            </a:r>
          </a:p>
          <a:p>
            <a:r>
              <a:rPr lang="en-US" sz="2200" dirty="0"/>
              <a:t>    iOS</a:t>
            </a:r>
            <a:r>
              <a:rPr lang="ru-RU" sz="2200" dirty="0"/>
              <a:t>: () =&gt; { },</a:t>
            </a:r>
          </a:p>
          <a:p>
            <a:r>
              <a:rPr lang="en-US" sz="2200" dirty="0"/>
              <a:t>    Android</a:t>
            </a:r>
            <a:r>
              <a:rPr lang="ru-RU" sz="2200" dirty="0"/>
              <a:t>: () =&gt; { },</a:t>
            </a:r>
          </a:p>
          <a:p>
            <a:r>
              <a:rPr lang="en-US" sz="2200" dirty="0"/>
              <a:t>    </a:t>
            </a:r>
            <a:r>
              <a:rPr lang="en-US" sz="2200" dirty="0" err="1"/>
              <a:t>WinPhone</a:t>
            </a:r>
            <a:r>
              <a:rPr lang="ru-RU" sz="2200" dirty="0"/>
              <a:t>: () =&gt; { },</a:t>
            </a:r>
          </a:p>
          <a:p>
            <a:r>
              <a:rPr lang="en-US" sz="2200" dirty="0"/>
              <a:t>    Default</a:t>
            </a:r>
            <a:r>
              <a:rPr lang="ru-RU" sz="2200" dirty="0"/>
              <a:t>: () =&gt; { }</a:t>
            </a:r>
            <a:r>
              <a:rPr lang="en-US" sz="2200" dirty="0"/>
              <a:t> </a:t>
            </a:r>
            <a:r>
              <a:rPr lang="ru-RU" sz="2200" dirty="0"/>
              <a:t> // код по умолчанию</a:t>
            </a:r>
          </a:p>
          <a:p>
            <a:r>
              <a:rPr lang="ru-RU" sz="2200" dirty="0"/>
              <a:t>);</a:t>
            </a:r>
          </a:p>
        </p:txBody>
      </p:sp>
    </p:spTree>
    <p:extLst>
      <p:ext uri="{BB962C8B-B14F-4D97-AF65-F5344CB8AC3E}">
        <p14:creationId xmlns:p14="http://schemas.microsoft.com/office/powerpoint/2010/main" val="16684840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5" name="Прямоугольник 4"/>
          <p:cNvSpPr/>
          <p:nvPr/>
        </p:nvSpPr>
        <p:spPr>
          <a:xfrm>
            <a:off x="599440" y="1467902"/>
            <a:ext cx="11196320" cy="4616648"/>
          </a:xfrm>
          <a:prstGeom prst="rect">
            <a:avLst/>
          </a:prstGeom>
        </p:spPr>
        <p:txBody>
          <a:bodyPr wrap="square">
            <a:spAutoFit/>
          </a:bodyPr>
          <a:lstStyle/>
          <a:p>
            <a:r>
              <a:rPr lang="en-US" sz="2100" dirty="0" smtClean="0"/>
              <a:t>	</a:t>
            </a:r>
            <a:r>
              <a:rPr lang="ru-RU" sz="2100" dirty="0" smtClean="0"/>
              <a:t>Каждый </a:t>
            </a:r>
            <a:r>
              <a:rPr lang="ru-RU" sz="2100" dirty="0"/>
              <a:t>параметр представляет делегат </a:t>
            </a:r>
            <a:r>
              <a:rPr lang="ru-RU" sz="2100" b="1" dirty="0" err="1"/>
              <a:t>Action</a:t>
            </a:r>
            <a:r>
              <a:rPr lang="ru-RU" sz="2100" dirty="0"/>
              <a:t>, который указывает на выполняемой действие.</a:t>
            </a:r>
          </a:p>
          <a:p>
            <a:r>
              <a:rPr lang="ru-RU" sz="2100" dirty="0"/>
              <a:t>Версия метода </a:t>
            </a:r>
            <a:r>
              <a:rPr lang="ru-RU" sz="2100" b="1" dirty="0" err="1" smtClean="0"/>
              <a:t>OnPlatform</a:t>
            </a:r>
            <a:r>
              <a:rPr lang="ru-RU" sz="2100" b="1" dirty="0" smtClean="0"/>
              <a:t>&lt;T&gt;(T, T, T) </a:t>
            </a:r>
            <a:r>
              <a:rPr lang="ru-RU" sz="2100" dirty="0" smtClean="0"/>
              <a:t>позволяет </a:t>
            </a:r>
            <a:r>
              <a:rPr lang="ru-RU" sz="2100" dirty="0"/>
              <a:t>возвратить для определенной системы определенное значение:</a:t>
            </a:r>
          </a:p>
          <a:p>
            <a:r>
              <a:rPr lang="en-US" sz="2100" dirty="0"/>
              <a:t>Label </a:t>
            </a:r>
            <a:r>
              <a:rPr lang="en-US" sz="2100" dirty="0" err="1"/>
              <a:t>appLabel</a:t>
            </a:r>
            <a:r>
              <a:rPr lang="en-US" sz="2100" dirty="0"/>
              <a:t> = new Label </a:t>
            </a:r>
            <a:endParaRPr lang="ru-RU" sz="2100" dirty="0"/>
          </a:p>
          <a:p>
            <a:r>
              <a:rPr lang="en-US" sz="2100" dirty="0"/>
              <a:t>{</a:t>
            </a:r>
            <a:endParaRPr lang="ru-RU" sz="2100" dirty="0"/>
          </a:p>
          <a:p>
            <a:r>
              <a:rPr lang="en-US" sz="2100" dirty="0"/>
              <a:t>    </a:t>
            </a:r>
            <a:r>
              <a:rPr lang="en-US" sz="2100" dirty="0" err="1"/>
              <a:t>HorizontalTextAlignment</a:t>
            </a:r>
            <a:r>
              <a:rPr lang="en-US" sz="2100" dirty="0"/>
              <a:t> = </a:t>
            </a:r>
            <a:r>
              <a:rPr lang="en-US" sz="2100" dirty="0" err="1"/>
              <a:t>TextAlignment.Center</a:t>
            </a:r>
            <a:r>
              <a:rPr lang="en-US" sz="2100" dirty="0"/>
              <a:t>,</a:t>
            </a:r>
            <a:endParaRPr lang="ru-RU" sz="2100" dirty="0"/>
          </a:p>
          <a:p>
            <a:r>
              <a:rPr lang="en-US" sz="2100" dirty="0"/>
              <a:t>    Text = </a:t>
            </a:r>
            <a:r>
              <a:rPr lang="en-US" sz="2100" dirty="0" err="1"/>
              <a:t>Device.OnPlatform</a:t>
            </a:r>
            <a:r>
              <a:rPr lang="en-US" sz="2100" dirty="0"/>
              <a:t>("iOS", "Android", "WINDOWS"),</a:t>
            </a:r>
            <a:endParaRPr lang="ru-RU" sz="2100" dirty="0"/>
          </a:p>
          <a:p>
            <a:r>
              <a:rPr lang="en-US" sz="2100" dirty="0"/>
              <a:t>    </a:t>
            </a:r>
            <a:r>
              <a:rPr lang="en-US" sz="2100" dirty="0" err="1"/>
              <a:t>FontSize</a:t>
            </a:r>
            <a:r>
              <a:rPr lang="ru-RU" sz="2100" dirty="0"/>
              <a:t> = </a:t>
            </a:r>
            <a:r>
              <a:rPr lang="en-US" sz="2100" dirty="0"/>
              <a:t>Device</a:t>
            </a:r>
            <a:r>
              <a:rPr lang="ru-RU" sz="2100" dirty="0"/>
              <a:t>.</a:t>
            </a:r>
            <a:r>
              <a:rPr lang="en-US" sz="2100" dirty="0" err="1"/>
              <a:t>OnPlatform</a:t>
            </a:r>
            <a:r>
              <a:rPr lang="ru-RU" sz="2100" dirty="0"/>
              <a:t>(22, 24, 18)</a:t>
            </a:r>
          </a:p>
          <a:p>
            <a:r>
              <a:rPr lang="ru-RU" sz="2100" dirty="0"/>
              <a:t>}</a:t>
            </a:r>
          </a:p>
          <a:p>
            <a:r>
              <a:rPr lang="en-US" sz="2100" dirty="0" smtClean="0"/>
              <a:t>	</a:t>
            </a:r>
            <a:r>
              <a:rPr lang="ru-RU" sz="2100" dirty="0" smtClean="0"/>
              <a:t>Эта </a:t>
            </a:r>
            <a:r>
              <a:rPr lang="ru-RU" sz="2100" dirty="0"/>
              <a:t>версия метода также последовательно принимает значения для </a:t>
            </a:r>
            <a:r>
              <a:rPr lang="ru-RU" sz="2100" dirty="0" err="1"/>
              <a:t>iOS</a:t>
            </a:r>
            <a:r>
              <a:rPr lang="ru-RU" sz="2100" dirty="0"/>
              <a:t>, </a:t>
            </a:r>
            <a:r>
              <a:rPr lang="ru-RU" sz="2100" dirty="0" err="1"/>
              <a:t>Android</a:t>
            </a:r>
            <a:r>
              <a:rPr lang="ru-RU" sz="2100" dirty="0"/>
              <a:t>, Windows, только теперь тип возвращаемого значения зависит от типа аргументов метода.</a:t>
            </a:r>
          </a:p>
          <a:p>
            <a:r>
              <a:rPr lang="ru-RU" sz="2100" dirty="0"/>
              <a:t>Свойство </a:t>
            </a:r>
            <a:r>
              <a:rPr lang="ru-RU" sz="2100" b="1" dirty="0" err="1"/>
              <a:t>Idiom</a:t>
            </a:r>
            <a:r>
              <a:rPr lang="ru-RU" sz="2100" dirty="0"/>
              <a:t> класса </a:t>
            </a:r>
            <a:r>
              <a:rPr lang="ru-RU" sz="2100" dirty="0" err="1"/>
              <a:t>Device</a:t>
            </a:r>
            <a:r>
              <a:rPr lang="ru-RU" sz="2100" dirty="0"/>
              <a:t> позволяет проверить тип устройства.</a:t>
            </a:r>
          </a:p>
        </p:txBody>
      </p:sp>
    </p:spTree>
    <p:extLst>
      <p:ext uri="{BB962C8B-B14F-4D97-AF65-F5344CB8AC3E}">
        <p14:creationId xmlns:p14="http://schemas.microsoft.com/office/powerpoint/2010/main" val="23908971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Функции</a:t>
            </a:r>
            <a:endParaRPr lang="ru-RU" sz="3600" dirty="0"/>
          </a:p>
        </p:txBody>
      </p:sp>
      <p:sp>
        <p:nvSpPr>
          <p:cNvPr id="5" name="Прямоугольник 4"/>
          <p:cNvSpPr/>
          <p:nvPr/>
        </p:nvSpPr>
        <p:spPr>
          <a:xfrm>
            <a:off x="304800" y="1630462"/>
            <a:ext cx="6096000" cy="4401205"/>
          </a:xfrm>
          <a:prstGeom prst="rect">
            <a:avLst/>
          </a:prstGeom>
        </p:spPr>
        <p:txBody>
          <a:bodyPr>
            <a:spAutoFit/>
          </a:bodyPr>
          <a:lstStyle/>
          <a:p>
            <a:r>
              <a:rPr lang="ru-RU" sz="1950" dirty="0"/>
              <a:t>В зависимости от результатов проверки можно выполнить тот или иной набор инструкций:</a:t>
            </a:r>
          </a:p>
          <a:p>
            <a:r>
              <a:rPr lang="en-US" sz="1950" dirty="0"/>
              <a:t>if(</a:t>
            </a:r>
            <a:r>
              <a:rPr lang="en-US" sz="1950" dirty="0" err="1"/>
              <a:t>Device.Idiom</a:t>
            </a:r>
            <a:r>
              <a:rPr lang="en-US" sz="1950" dirty="0"/>
              <a:t> == </a:t>
            </a:r>
            <a:r>
              <a:rPr lang="en-US" sz="1950" dirty="0" err="1"/>
              <a:t>TargetIdiom.Phone</a:t>
            </a:r>
            <a:r>
              <a:rPr lang="en-US" sz="1950" dirty="0"/>
              <a:t>)</a:t>
            </a:r>
            <a:endParaRPr lang="ru-RU" sz="1950" dirty="0"/>
          </a:p>
          <a:p>
            <a:r>
              <a:rPr lang="en-US" sz="1950" dirty="0"/>
              <a:t>{</a:t>
            </a:r>
            <a:endParaRPr lang="ru-RU" sz="1950" dirty="0"/>
          </a:p>
          <a:p>
            <a:r>
              <a:rPr lang="en-US" sz="1950" dirty="0"/>
              <a:t>    // </a:t>
            </a:r>
            <a:r>
              <a:rPr lang="ru-RU" sz="1950" dirty="0"/>
              <a:t>код для смартфонов</a:t>
            </a:r>
          </a:p>
          <a:p>
            <a:r>
              <a:rPr lang="en-US" sz="1950" dirty="0"/>
              <a:t>}</a:t>
            </a:r>
            <a:endParaRPr lang="ru-RU" sz="1950" dirty="0"/>
          </a:p>
          <a:p>
            <a:r>
              <a:rPr lang="en-US" sz="1950" dirty="0"/>
              <a:t>else if (</a:t>
            </a:r>
            <a:r>
              <a:rPr lang="en-US" sz="1950" dirty="0" err="1"/>
              <a:t>Device.Idiom</a:t>
            </a:r>
            <a:r>
              <a:rPr lang="en-US" sz="1950" dirty="0"/>
              <a:t> == </a:t>
            </a:r>
            <a:r>
              <a:rPr lang="en-US" sz="1950" dirty="0" err="1"/>
              <a:t>TargetIdiom.Tablet</a:t>
            </a:r>
            <a:r>
              <a:rPr lang="en-US" sz="1950" dirty="0"/>
              <a:t>)</a:t>
            </a:r>
            <a:endParaRPr lang="ru-RU" sz="1950" dirty="0"/>
          </a:p>
          <a:p>
            <a:r>
              <a:rPr lang="en-US" sz="1950" dirty="0"/>
              <a:t>{</a:t>
            </a:r>
            <a:endParaRPr lang="ru-RU" sz="1950" dirty="0"/>
          </a:p>
          <a:p>
            <a:r>
              <a:rPr lang="en-US" sz="1950" dirty="0"/>
              <a:t>    // </a:t>
            </a:r>
            <a:r>
              <a:rPr lang="ru-RU" sz="1950" dirty="0"/>
              <a:t>код для планшетов</a:t>
            </a:r>
          </a:p>
          <a:p>
            <a:r>
              <a:rPr lang="en-US" sz="1950" dirty="0"/>
              <a:t>}</a:t>
            </a:r>
            <a:endParaRPr lang="ru-RU" sz="1950" dirty="0"/>
          </a:p>
          <a:p>
            <a:r>
              <a:rPr lang="en-US" sz="1950" dirty="0"/>
              <a:t>else if (</a:t>
            </a:r>
            <a:r>
              <a:rPr lang="en-US" sz="1950" dirty="0" err="1"/>
              <a:t>Device.Idiom</a:t>
            </a:r>
            <a:r>
              <a:rPr lang="en-US" sz="1950" dirty="0"/>
              <a:t> == </a:t>
            </a:r>
            <a:r>
              <a:rPr lang="en-US" sz="1950" dirty="0" err="1"/>
              <a:t>TargetIdiom.Desktop</a:t>
            </a:r>
            <a:r>
              <a:rPr lang="en-US" sz="1950" dirty="0"/>
              <a:t>)</a:t>
            </a:r>
            <a:endParaRPr lang="ru-RU" sz="1950" dirty="0"/>
          </a:p>
          <a:p>
            <a:r>
              <a:rPr lang="ru-RU" sz="1950" dirty="0"/>
              <a:t>{</a:t>
            </a:r>
          </a:p>
          <a:p>
            <a:r>
              <a:rPr lang="en-US" sz="1950" dirty="0"/>
              <a:t>    </a:t>
            </a:r>
            <a:r>
              <a:rPr lang="ru-RU" sz="1950" dirty="0"/>
              <a:t>// код для настольных компьютеров</a:t>
            </a:r>
          </a:p>
          <a:p>
            <a:r>
              <a:rPr lang="ru-RU" sz="1950" dirty="0"/>
              <a:t>}</a:t>
            </a:r>
          </a:p>
        </p:txBody>
      </p:sp>
      <p:sp>
        <p:nvSpPr>
          <p:cNvPr id="2" name="Прямоугольник 1"/>
          <p:cNvSpPr/>
          <p:nvPr/>
        </p:nvSpPr>
        <p:spPr>
          <a:xfrm>
            <a:off x="5923280" y="1630462"/>
            <a:ext cx="6096000" cy="3785652"/>
          </a:xfrm>
          <a:prstGeom prst="rect">
            <a:avLst/>
          </a:prstGeom>
        </p:spPr>
        <p:txBody>
          <a:bodyPr>
            <a:spAutoFit/>
          </a:bodyPr>
          <a:lstStyle/>
          <a:p>
            <a:pPr algn="just">
              <a:spcAft>
                <a:spcPts val="0"/>
              </a:spcAft>
            </a:pPr>
            <a:r>
              <a:rPr lang="ru-RU" sz="1950" dirty="0"/>
              <a:t>Свойство OS позволяет определить код в зависимости от платформы:</a:t>
            </a:r>
          </a:p>
          <a:p>
            <a:pPr algn="just">
              <a:spcAft>
                <a:spcPts val="0"/>
              </a:spcAft>
            </a:pPr>
            <a:r>
              <a:rPr lang="en-US" sz="1950" dirty="0"/>
              <a:t>if(</a:t>
            </a:r>
            <a:r>
              <a:rPr lang="en-US" sz="1950" dirty="0" err="1"/>
              <a:t>Device.OS</a:t>
            </a:r>
            <a:r>
              <a:rPr lang="en-US" sz="1950" dirty="0"/>
              <a:t> == </a:t>
            </a:r>
            <a:r>
              <a:rPr lang="en-US" sz="1950" dirty="0" err="1"/>
              <a:t>TargetPlatform.Android</a:t>
            </a:r>
            <a:r>
              <a:rPr lang="en-US" sz="1950" dirty="0"/>
              <a:t>)</a:t>
            </a:r>
            <a:endParaRPr lang="ru-RU" sz="1950" dirty="0"/>
          </a:p>
          <a:p>
            <a:pPr algn="just">
              <a:spcAft>
                <a:spcPts val="0"/>
              </a:spcAft>
            </a:pPr>
            <a:r>
              <a:rPr lang="en-US" sz="1950" dirty="0"/>
              <a:t>{</a:t>
            </a:r>
            <a:endParaRPr lang="ru-RU" sz="1950" dirty="0"/>
          </a:p>
          <a:p>
            <a:pPr algn="just">
              <a:spcAft>
                <a:spcPts val="0"/>
              </a:spcAft>
            </a:pPr>
            <a:r>
              <a:rPr lang="en-US" sz="1950" dirty="0"/>
              <a:t>    // </a:t>
            </a:r>
            <a:r>
              <a:rPr lang="ru-RU" sz="1950" dirty="0"/>
              <a:t>код для </a:t>
            </a:r>
            <a:r>
              <a:rPr lang="en-US" sz="1950" dirty="0"/>
              <a:t>Android</a:t>
            </a:r>
            <a:endParaRPr lang="ru-RU" sz="1950" dirty="0"/>
          </a:p>
          <a:p>
            <a:pPr algn="just">
              <a:spcAft>
                <a:spcPts val="0"/>
              </a:spcAft>
            </a:pPr>
            <a:r>
              <a:rPr lang="en-US" sz="1950" dirty="0"/>
              <a:t>}</a:t>
            </a:r>
            <a:endParaRPr lang="ru-RU" sz="1950" dirty="0"/>
          </a:p>
          <a:p>
            <a:pPr algn="just">
              <a:spcAft>
                <a:spcPts val="0"/>
              </a:spcAft>
            </a:pPr>
            <a:r>
              <a:rPr lang="en-US" sz="1950" dirty="0"/>
              <a:t>else if (</a:t>
            </a:r>
            <a:r>
              <a:rPr lang="en-US" sz="1950" dirty="0" err="1"/>
              <a:t>Device.OS</a:t>
            </a:r>
            <a:r>
              <a:rPr lang="en-US" sz="1950" dirty="0"/>
              <a:t> == </a:t>
            </a:r>
            <a:r>
              <a:rPr lang="en-US" sz="1950" dirty="0" err="1"/>
              <a:t>TargetPlatform.iOS</a:t>
            </a:r>
            <a:r>
              <a:rPr lang="en-US" sz="1950" dirty="0"/>
              <a:t>)</a:t>
            </a:r>
            <a:endParaRPr lang="ru-RU" sz="1950" dirty="0"/>
          </a:p>
          <a:p>
            <a:pPr algn="just">
              <a:spcAft>
                <a:spcPts val="0"/>
              </a:spcAft>
            </a:pPr>
            <a:r>
              <a:rPr lang="en-US" sz="1950" dirty="0"/>
              <a:t>{</a:t>
            </a:r>
            <a:endParaRPr lang="ru-RU" sz="1950" dirty="0"/>
          </a:p>
          <a:p>
            <a:pPr algn="just">
              <a:spcAft>
                <a:spcPts val="0"/>
              </a:spcAft>
            </a:pPr>
            <a:r>
              <a:rPr lang="en-US" sz="1950" dirty="0"/>
              <a:t>    // </a:t>
            </a:r>
            <a:r>
              <a:rPr lang="ru-RU" sz="1950" dirty="0"/>
              <a:t>код для </a:t>
            </a:r>
            <a:r>
              <a:rPr lang="en-US" sz="1950" dirty="0"/>
              <a:t>iOS</a:t>
            </a:r>
            <a:endParaRPr lang="ru-RU" sz="1950" dirty="0"/>
          </a:p>
          <a:p>
            <a:pPr algn="just">
              <a:spcAft>
                <a:spcPts val="0"/>
              </a:spcAft>
            </a:pPr>
            <a:r>
              <a:rPr lang="en-US" sz="1950" dirty="0"/>
              <a:t>}</a:t>
            </a:r>
            <a:endParaRPr lang="ru-RU" sz="1950" dirty="0"/>
          </a:p>
          <a:p>
            <a:pPr algn="just">
              <a:spcAft>
                <a:spcPts val="0"/>
              </a:spcAft>
            </a:pPr>
            <a:r>
              <a:rPr lang="en-US" sz="1950" dirty="0"/>
              <a:t>else if (</a:t>
            </a:r>
            <a:r>
              <a:rPr lang="en-US" sz="1950" dirty="0" err="1"/>
              <a:t>Device.OS</a:t>
            </a:r>
            <a:r>
              <a:rPr lang="en-US" sz="1950" dirty="0"/>
              <a:t> == </a:t>
            </a:r>
            <a:r>
              <a:rPr lang="en-US" sz="1950" dirty="0" err="1"/>
              <a:t>TargetPlatform.Windows</a:t>
            </a:r>
            <a:r>
              <a:rPr lang="en-US" sz="1950" dirty="0"/>
              <a:t>)</a:t>
            </a:r>
            <a:endParaRPr lang="ru-RU" sz="1950" dirty="0"/>
          </a:p>
          <a:p>
            <a:pPr algn="just">
              <a:spcAft>
                <a:spcPts val="0"/>
              </a:spcAft>
            </a:pPr>
            <a:r>
              <a:rPr lang="ru-RU" sz="1950" dirty="0"/>
              <a:t>{</a:t>
            </a:r>
          </a:p>
        </p:txBody>
      </p:sp>
    </p:spTree>
    <p:extLst>
      <p:ext uri="{BB962C8B-B14F-4D97-AF65-F5344CB8AC3E}">
        <p14:creationId xmlns:p14="http://schemas.microsoft.com/office/powerpoint/2010/main" val="38772677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Визуальный дизайн интерфейсов </a:t>
            </a:r>
            <a:endParaRPr lang="ru-RU" sz="3600" dirty="0"/>
          </a:p>
        </p:txBody>
      </p:sp>
      <p:sp>
        <p:nvSpPr>
          <p:cNvPr id="3" name="Прямоугольник 2"/>
          <p:cNvSpPr/>
          <p:nvPr/>
        </p:nvSpPr>
        <p:spPr>
          <a:xfrm>
            <a:off x="744160" y="1432704"/>
            <a:ext cx="10703680" cy="5016758"/>
          </a:xfrm>
          <a:prstGeom prst="rect">
            <a:avLst/>
          </a:prstGeom>
        </p:spPr>
        <p:txBody>
          <a:bodyPr wrap="square">
            <a:spAutoFit/>
          </a:bodyPr>
          <a:lstStyle/>
          <a:p>
            <a:pPr algn="just">
              <a:spcAft>
                <a:spcPts val="0"/>
              </a:spcAft>
            </a:pPr>
            <a:r>
              <a:rPr lang="en-US" sz="2000" dirty="0" smtClean="0">
                <a:solidFill>
                  <a:srgbClr val="000000"/>
                </a:solidFill>
                <a:latin typeface="+mj-lt"/>
                <a:ea typeface="Times New Roman" panose="02020603050405020304" pitchFamily="18" charset="0"/>
              </a:rPr>
              <a:t>	</a:t>
            </a:r>
            <a:r>
              <a:rPr lang="ru-RU" sz="2000" b="1" dirty="0" smtClean="0">
                <a:solidFill>
                  <a:srgbClr val="000000"/>
                </a:solidFill>
                <a:latin typeface="+mj-lt"/>
                <a:ea typeface="Times New Roman" panose="02020603050405020304" pitchFamily="18" charset="0"/>
              </a:rPr>
              <a:t>Визуальный дизайн интерфейсов</a:t>
            </a:r>
            <a:r>
              <a:rPr lang="ru-RU" sz="2000" dirty="0" smtClean="0">
                <a:solidFill>
                  <a:srgbClr val="000000"/>
                </a:solidFill>
                <a:latin typeface="+mj-lt"/>
                <a:ea typeface="Times New Roman" panose="02020603050405020304" pitchFamily="18" charset="0"/>
              </a:rPr>
              <a:t> </a:t>
            </a:r>
            <a:r>
              <a:rPr lang="ru-RU" sz="2000" dirty="0">
                <a:solidFill>
                  <a:srgbClr val="000000"/>
                </a:solidFill>
                <a:latin typeface="+mj-lt"/>
                <a:ea typeface="Times New Roman" panose="02020603050405020304" pitchFamily="18" charset="0"/>
              </a:rPr>
              <a:t>- очень нужная и уникальная дисциплина, которую следует применять в сочетании с проектированием взаимодействия и промышленным дизайном. Она способна серьезно повлиять на эффективность и привлекательность продукта, но для полной реализации этого потенциала нужно не откладывать визуальный дизайн на потом, а сделать его одним из основных инструментов удовлетворения потребностей пользователей и бизнеса. </a:t>
            </a:r>
            <a:endParaRPr lang="en-US" sz="2000" dirty="0" smtClean="0">
              <a:solidFill>
                <a:srgbClr val="000000"/>
              </a:solidFill>
              <a:latin typeface="+mj-lt"/>
              <a:ea typeface="Times New Roman" panose="02020603050405020304" pitchFamily="18" charset="0"/>
            </a:endParaRPr>
          </a:p>
          <a:p>
            <a:pPr algn="just">
              <a:spcAft>
                <a:spcPts val="0"/>
              </a:spcAft>
            </a:pPr>
            <a:r>
              <a:rPr lang="en-US" sz="2000" dirty="0" smtClean="0">
                <a:solidFill>
                  <a:srgbClr val="000000"/>
                </a:solidFill>
                <a:latin typeface="+mj-lt"/>
                <a:ea typeface="Times New Roman" panose="02020603050405020304" pitchFamily="18" charset="0"/>
              </a:rPr>
              <a:t>	</a:t>
            </a:r>
            <a:r>
              <a:rPr lang="ru-RU" sz="2000" dirty="0" smtClean="0">
                <a:solidFill>
                  <a:srgbClr val="000000"/>
                </a:solidFill>
                <a:latin typeface="+mj-lt"/>
                <a:ea typeface="Times New Roman" panose="02020603050405020304" pitchFamily="18" charset="0"/>
              </a:rPr>
              <a:t>Художники </a:t>
            </a:r>
            <a:r>
              <a:rPr lang="ru-RU" sz="2000" dirty="0">
                <a:solidFill>
                  <a:srgbClr val="000000"/>
                </a:solidFill>
                <a:latin typeface="+mj-lt"/>
                <a:ea typeface="Times New Roman" panose="02020603050405020304" pitchFamily="18" charset="0"/>
              </a:rPr>
              <a:t>и визуальные дизайнеры работают с одними и теми же изобразительными средствами, однако их деятельность служит различным целям. </a:t>
            </a:r>
            <a:r>
              <a:rPr lang="ru-RU" sz="2000" dirty="0">
                <a:solidFill>
                  <a:srgbClr val="000000"/>
                </a:solidFill>
                <a:latin typeface="+mj-lt"/>
                <a:ea typeface="Times New Roman" panose="02020603050405020304" pitchFamily="18" charset="0"/>
              </a:rPr>
              <a:t>Цель художника - создать объект, взгляд на который вызывает эстетический отклик. Изобразительное искусство - способ самовыражения художника. Художник не связан почти никакими ограничениями. Чем необычнее и своеобразнее продукт его усилий, тем выше он ценится</a:t>
            </a:r>
            <a:r>
              <a:rPr lang="ru-RU" sz="2000" dirty="0">
                <a:solidFill>
                  <a:srgbClr val="000000"/>
                </a:solidFill>
                <a:latin typeface="+mj-lt"/>
                <a:ea typeface="Times New Roman" panose="02020603050405020304" pitchFamily="18" charset="0"/>
              </a:rPr>
              <a:t>.</a:t>
            </a:r>
          </a:p>
          <a:p>
            <a:pPr algn="just">
              <a:spcAft>
                <a:spcPts val="0"/>
              </a:spcAft>
            </a:pPr>
            <a:r>
              <a:rPr lang="en-US" sz="2000" dirty="0" smtClean="0">
                <a:solidFill>
                  <a:srgbClr val="000000"/>
                </a:solidFill>
                <a:latin typeface="+mj-lt"/>
                <a:ea typeface="Times New Roman" panose="02020603050405020304" pitchFamily="18" charset="0"/>
              </a:rPr>
              <a:t>	</a:t>
            </a:r>
            <a:r>
              <a:rPr lang="ru-RU" sz="2000" dirty="0" smtClean="0">
                <a:solidFill>
                  <a:schemeClr val="accent1">
                    <a:lumMod val="75000"/>
                  </a:schemeClr>
                </a:solidFill>
                <a:latin typeface="+mj-lt"/>
                <a:ea typeface="Times New Roman" panose="02020603050405020304" pitchFamily="18" charset="0"/>
              </a:rPr>
              <a:t>Дизайнеры </a:t>
            </a:r>
            <a:r>
              <a:rPr lang="ru-RU" sz="2000" dirty="0">
                <a:solidFill>
                  <a:schemeClr val="accent1">
                    <a:lumMod val="75000"/>
                  </a:schemeClr>
                </a:solidFill>
                <a:latin typeface="+mj-lt"/>
                <a:ea typeface="Times New Roman" panose="02020603050405020304" pitchFamily="18" charset="0"/>
              </a:rPr>
              <a:t>создают объекты, которыми будут пользоваться другие люди. </a:t>
            </a:r>
            <a:r>
              <a:rPr lang="ru-RU" sz="2000" dirty="0">
                <a:solidFill>
                  <a:schemeClr val="accent1">
                    <a:lumMod val="75000"/>
                  </a:schemeClr>
                </a:solidFill>
                <a:latin typeface="+mj-lt"/>
                <a:ea typeface="Times New Roman" panose="02020603050405020304" pitchFamily="18" charset="0"/>
              </a:rPr>
              <a:t>Если говорить о дизайнерах визуальных интерфейсов, то они ищут наилучшее представление, доносящее информацию о поведении программы, в проектировании которой они принимают участие. </a:t>
            </a:r>
          </a:p>
        </p:txBody>
      </p:sp>
    </p:spTree>
    <p:extLst>
      <p:ext uri="{BB962C8B-B14F-4D97-AF65-F5344CB8AC3E}">
        <p14:creationId xmlns:p14="http://schemas.microsoft.com/office/powerpoint/2010/main" val="39042624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Графические дизайнеры</a:t>
            </a:r>
            <a:endParaRPr lang="ru-RU" sz="3600" dirty="0"/>
          </a:p>
        </p:txBody>
      </p:sp>
      <p:sp>
        <p:nvSpPr>
          <p:cNvPr id="3" name="Прямоугольник 2"/>
          <p:cNvSpPr/>
          <p:nvPr/>
        </p:nvSpPr>
        <p:spPr>
          <a:xfrm>
            <a:off x="1191200" y="1524144"/>
            <a:ext cx="9809600" cy="4524315"/>
          </a:xfrm>
          <a:prstGeom prst="rect">
            <a:avLst/>
          </a:prstGeom>
        </p:spPr>
        <p:txBody>
          <a:bodyPr wrap="square">
            <a:spAutoFit/>
          </a:bodyPr>
          <a:lstStyle/>
          <a:p>
            <a:r>
              <a:rPr lang="ru-RU" sz="2400" dirty="0" smtClean="0"/>
              <a:t>	Графические </a:t>
            </a:r>
            <a:r>
              <a:rPr lang="ru-RU" sz="2400" dirty="0"/>
              <a:t>дизайнеры обычно очень хорошо разбираются в визуальных аспектах и хуже представляют себе понятия, лежащие в основе поведения программного продукта и взаимодействия с ним. Они способны создавать красивую и адекватную внешность интерфейсов, а кроме того - привносить фирменный стиль во внешний вид и поведение программного продукта. </a:t>
            </a:r>
            <a:endParaRPr lang="ru-RU" sz="2400" dirty="0" smtClean="0"/>
          </a:p>
          <a:p>
            <a:r>
              <a:rPr lang="ru-RU" sz="2400" dirty="0"/>
              <a:t>	</a:t>
            </a:r>
            <a:r>
              <a:rPr lang="ru-RU" sz="2400" dirty="0" smtClean="0"/>
              <a:t>Для </a:t>
            </a:r>
            <a:r>
              <a:rPr lang="ru-RU" sz="2400" dirty="0"/>
              <a:t>таких специалистов дизайн или проектирование интерфейса есть в первую очередь тон, стиль, композиция, которые являются атрибутами бренда, во вторую очередь - прозрачность и понятность информации и лишь затем - передача информации о поведении посредством ожидаемого назначения.</a:t>
            </a:r>
          </a:p>
        </p:txBody>
      </p:sp>
    </p:spTree>
    <p:extLst>
      <p:ext uri="{BB962C8B-B14F-4D97-AF65-F5344CB8AC3E}">
        <p14:creationId xmlns:p14="http://schemas.microsoft.com/office/powerpoint/2010/main" val="13361456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Визуальный дизайн интерфейсов </a:t>
            </a:r>
            <a:endParaRPr lang="ru-RU" sz="3600" dirty="0"/>
          </a:p>
        </p:txBody>
      </p:sp>
      <p:sp>
        <p:nvSpPr>
          <p:cNvPr id="3" name="Прямоугольник 2"/>
          <p:cNvSpPr/>
          <p:nvPr/>
        </p:nvSpPr>
        <p:spPr>
          <a:xfrm>
            <a:off x="614680" y="1356967"/>
            <a:ext cx="10962640" cy="4616648"/>
          </a:xfrm>
          <a:prstGeom prst="rect">
            <a:avLst/>
          </a:prstGeom>
        </p:spPr>
        <p:txBody>
          <a:bodyPr wrap="square">
            <a:spAutoFit/>
          </a:bodyPr>
          <a:lstStyle/>
          <a:p>
            <a:r>
              <a:rPr lang="en-US" sz="2100" dirty="0" smtClean="0"/>
              <a:t>	</a:t>
            </a:r>
            <a:r>
              <a:rPr lang="ru-RU" sz="2100" dirty="0" smtClean="0"/>
              <a:t>Дизайнерам </a:t>
            </a:r>
            <a:r>
              <a:rPr lang="ru-RU" sz="2100" dirty="0"/>
              <a:t>визуальной части интерфейса необходимы некоторые навыки, которые присущи графическим дизайнерам, но они должны еще обладать глубоким пониманием и правильным восприятием роли поведения. Их усилия в значительной степени сосредоточены на организационных аспектах проектирования. В центре их внимания находится соответствие между визуальной структурой интерфейса с одной стороны и логической структурой пользовательской ментальной модели и поведения программы - с другой. </a:t>
            </a:r>
            <a:endParaRPr lang="en-US" sz="2100" dirty="0" smtClean="0"/>
          </a:p>
          <a:p>
            <a:r>
              <a:rPr lang="en-US" sz="2100" dirty="0"/>
              <a:t>	</a:t>
            </a:r>
            <a:r>
              <a:rPr lang="ru-RU" sz="2100" dirty="0" smtClean="0"/>
              <a:t>Кроме </a:t>
            </a:r>
            <a:r>
              <a:rPr lang="ru-RU" sz="2100" dirty="0"/>
              <a:t>того, их заботит вопрос о том, как сообщать пользователю о состояниях программы и что делать с когнитивными аспектами пользовательского восприятия функций.</a:t>
            </a:r>
          </a:p>
          <a:p>
            <a:r>
              <a:rPr lang="en-US" sz="2100" dirty="0" smtClean="0"/>
              <a:t>	</a:t>
            </a:r>
            <a:r>
              <a:rPr lang="ru-RU" sz="2100" dirty="0" smtClean="0"/>
              <a:t>Дизайн</a:t>
            </a:r>
            <a:r>
              <a:rPr lang="ru-RU" sz="2100" dirty="0"/>
              <a:t> интерфейсов сводится к вопросу о том, как оформить и расположить визуальные элементы таким образом, чтобы внятно отразить поведение и представить информацию. Каждый элемент визуальной композиции имеет ряд свойств, и сочетание этих свойств придает элементу смысл. </a:t>
            </a:r>
          </a:p>
        </p:txBody>
      </p:sp>
    </p:spTree>
    <p:extLst>
      <p:ext uri="{BB962C8B-B14F-4D97-AF65-F5344CB8AC3E}">
        <p14:creationId xmlns:p14="http://schemas.microsoft.com/office/powerpoint/2010/main" val="2687656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Визуальный дизайн интерфейсов </a:t>
            </a:r>
            <a:endParaRPr lang="ru-RU" sz="3600" dirty="0"/>
          </a:p>
        </p:txBody>
      </p:sp>
      <p:sp>
        <p:nvSpPr>
          <p:cNvPr id="3" name="Прямоугольник 2"/>
          <p:cNvSpPr/>
          <p:nvPr/>
        </p:nvSpPr>
        <p:spPr>
          <a:xfrm>
            <a:off x="568960" y="1356967"/>
            <a:ext cx="11399520" cy="5262979"/>
          </a:xfrm>
          <a:prstGeom prst="rect">
            <a:avLst/>
          </a:prstGeom>
        </p:spPr>
        <p:txBody>
          <a:bodyPr wrap="square">
            <a:spAutoFit/>
          </a:bodyPr>
          <a:lstStyle/>
          <a:p>
            <a:r>
              <a:rPr lang="en-US" sz="2400" dirty="0" smtClean="0"/>
              <a:t>	</a:t>
            </a:r>
            <a:r>
              <a:rPr lang="ru-RU" sz="2400" dirty="0" smtClean="0"/>
              <a:t>Пользовательское </a:t>
            </a:r>
            <a:r>
              <a:rPr lang="ru-RU" sz="2400" dirty="0"/>
              <a:t>восприятие интерфейса во многом зависит от визуальных и функциональных связей между его элементами. Когда два объекта имеют общие свойства, такие как цвет, форма или размер, это создает у пользователя ассоциацию о том, что они могут выполнять схожие функции или относиться к одной категории действий. Таким образом, единообразие в дизайне помогает пользователю быстрее ориентироваться и интуитивно понимать, как взаимодействовать с интерфейсом</a:t>
            </a:r>
            <a:r>
              <a:rPr lang="ru-RU" sz="2400" dirty="0" smtClean="0"/>
              <a:t>.</a:t>
            </a:r>
            <a:endParaRPr lang="ru-RU" sz="2400" dirty="0"/>
          </a:p>
          <a:p>
            <a:r>
              <a:rPr lang="en-US" sz="2400" dirty="0" smtClean="0"/>
              <a:t>	</a:t>
            </a:r>
            <a:r>
              <a:rPr lang="ru-RU" sz="2400" dirty="0" smtClean="0"/>
              <a:t>С </a:t>
            </a:r>
            <a:r>
              <a:rPr lang="ru-RU" sz="2400" dirty="0"/>
              <a:t>другой стороны, если свойства элементов явно отличаются, это формирует ожидание, что они выполняют разные функции или задачи. Например, в случае выбора различных иконок для действий «Сохранить» и «Удалить» пользователи могут быстро интуитивно распознавать, что одно действие безопасно, а другое рискованно. Это использование визуальных подсказок способствует более эффективному взаимодействию и уменьшает вероятность ошибок пользователей.</a:t>
            </a:r>
            <a:endParaRPr lang="ru-RU" sz="2400" dirty="0"/>
          </a:p>
        </p:txBody>
      </p:sp>
    </p:spTree>
    <p:extLst>
      <p:ext uri="{BB962C8B-B14F-4D97-AF65-F5344CB8AC3E}">
        <p14:creationId xmlns:p14="http://schemas.microsoft.com/office/powerpoint/2010/main" val="25960053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3600" dirty="0" smtClean="0"/>
              <a:t>UI</a:t>
            </a:r>
            <a:endParaRPr lang="ru-RU" sz="3600" dirty="0"/>
          </a:p>
        </p:txBody>
      </p:sp>
      <p:sp>
        <p:nvSpPr>
          <p:cNvPr id="3" name="Прямоугольник 2"/>
          <p:cNvSpPr/>
          <p:nvPr/>
        </p:nvSpPr>
        <p:spPr>
          <a:xfrm>
            <a:off x="558800" y="1356967"/>
            <a:ext cx="6791840" cy="5016758"/>
          </a:xfrm>
          <a:prstGeom prst="rect">
            <a:avLst/>
          </a:prstGeom>
        </p:spPr>
        <p:txBody>
          <a:bodyPr wrap="square">
            <a:spAutoFit/>
          </a:bodyPr>
          <a:lstStyle/>
          <a:p>
            <a:r>
              <a:rPr lang="ru-RU" sz="2000" dirty="0" smtClean="0"/>
              <a:t>	Создавая </a:t>
            </a:r>
            <a:r>
              <a:rPr lang="ru-RU" sz="2000" b="1" dirty="0"/>
              <a:t>пользовательский </a:t>
            </a:r>
            <a:r>
              <a:rPr lang="ru-RU" sz="2000" b="1" i="1" dirty="0"/>
              <a:t>интерфейс</a:t>
            </a:r>
            <a:r>
              <a:rPr lang="ru-RU" sz="2000" dirty="0"/>
              <a:t>, проанализируйте перечисленные ниже визуальные свойства каждого элемента или группы элементов. Чтобы создать полезный и привлекательный пользовательский </a:t>
            </a:r>
            <a:r>
              <a:rPr lang="ru-RU" sz="2000" i="1" dirty="0"/>
              <a:t>интерфейс</a:t>
            </a:r>
            <a:r>
              <a:rPr lang="ru-RU" sz="2000" dirty="0"/>
              <a:t>, следует тщательно поработать с каждым из этих свойств.</a:t>
            </a:r>
          </a:p>
          <a:p>
            <a:r>
              <a:rPr lang="ru-RU" sz="2000" b="1" dirty="0" smtClean="0"/>
              <a:t>	Форма </a:t>
            </a:r>
            <a:r>
              <a:rPr lang="ru-RU" sz="2000" b="1" dirty="0"/>
              <a:t>- главный признак сущности объекта для человека. </a:t>
            </a:r>
            <a:endParaRPr lang="ru-RU" sz="2000" b="1" dirty="0" smtClean="0"/>
          </a:p>
          <a:p>
            <a:r>
              <a:rPr lang="ru-RU" sz="2000" dirty="0"/>
              <a:t>	</a:t>
            </a:r>
            <a:r>
              <a:rPr lang="ru-RU" sz="2000" dirty="0" smtClean="0"/>
              <a:t>Мы </a:t>
            </a:r>
            <a:r>
              <a:rPr lang="ru-RU" sz="2000" dirty="0"/>
              <a:t>узнаем объекты по контурам. Если мы увидим на картинке синий ананас, мы его сразу опознаем, потому что мы помним его форму. И лишь потом мы удивимся странному цвету. При этом различение форм требует большей концентрация внимания, чем анализ цвета или размера. Поэтому форма - не лучшее свойство для создания контраста, если требуется привлечь внимание пользователя.</a:t>
            </a:r>
          </a:p>
        </p:txBody>
      </p:sp>
      <p:pic>
        <p:nvPicPr>
          <p:cNvPr id="23554" name="Picture 2"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16474" r="31026"/>
          <a:stretch/>
        </p:blipFill>
        <p:spPr bwMode="auto">
          <a:xfrm>
            <a:off x="7350640" y="1537618"/>
            <a:ext cx="4345091" cy="4655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2468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3600" dirty="0"/>
              <a:t>UI</a:t>
            </a:r>
            <a:endParaRPr lang="ru-RU" sz="3600" dirty="0"/>
          </a:p>
        </p:txBody>
      </p:sp>
      <p:sp>
        <p:nvSpPr>
          <p:cNvPr id="3" name="Прямоугольник 2"/>
          <p:cNvSpPr/>
          <p:nvPr/>
        </p:nvSpPr>
        <p:spPr>
          <a:xfrm>
            <a:off x="457200" y="1614159"/>
            <a:ext cx="6096000" cy="4247317"/>
          </a:xfrm>
          <a:prstGeom prst="rect">
            <a:avLst/>
          </a:prstGeom>
        </p:spPr>
        <p:txBody>
          <a:bodyPr>
            <a:spAutoFit/>
          </a:bodyPr>
          <a:lstStyle/>
          <a:p>
            <a:r>
              <a:rPr lang="ru-RU" dirty="0" smtClean="0"/>
              <a:t>	Основный </a:t>
            </a:r>
            <a:r>
              <a:rPr lang="ru-RU" dirty="0"/>
              <a:t>элемент любых мобильных приложений - пользовательский интерфейс. Он состоит из элементов, которые нужно уметь создавать, обращаться к ним, управлять их свойствами. К ним относятся визуальные </a:t>
            </a:r>
            <a:r>
              <a:rPr lang="ru-RU" dirty="0" err="1"/>
              <a:t>элементты</a:t>
            </a:r>
            <a:r>
              <a:rPr lang="ru-RU" dirty="0"/>
              <a:t> приложения и </a:t>
            </a:r>
            <a:r>
              <a:rPr lang="ru-RU" dirty="0" err="1"/>
              <a:t>приемамы</a:t>
            </a:r>
            <a:r>
              <a:rPr lang="ru-RU" dirty="0"/>
              <a:t> работы с ними, </a:t>
            </a:r>
            <a:r>
              <a:rPr lang="ru-RU" dirty="0" err="1"/>
              <a:t>LinearLayout</a:t>
            </a:r>
            <a:r>
              <a:rPr lang="ru-RU" u="sng" dirty="0" err="1">
                <a:hlinkClick r:id="rId3" tooltip="Permalink"/>
              </a:rPr>
              <a:t>Permalink</a:t>
            </a:r>
            <a:r>
              <a:rPr lang="ru-RU" dirty="0"/>
              <a:t>, </a:t>
            </a:r>
            <a:r>
              <a:rPr lang="ru-RU" b="1" dirty="0" err="1"/>
              <a:t>LinearLayout</a:t>
            </a:r>
            <a:r>
              <a:rPr lang="ru-RU" dirty="0"/>
              <a:t> – отображает </a:t>
            </a:r>
            <a:r>
              <a:rPr lang="ru-RU" dirty="0" err="1"/>
              <a:t>View</a:t>
            </a:r>
            <a:r>
              <a:rPr lang="ru-RU" dirty="0"/>
              <a:t>-элементы в виде одной строки (если он </a:t>
            </a:r>
            <a:r>
              <a:rPr lang="ru-RU" dirty="0" err="1"/>
              <a:t>Horizontal</a:t>
            </a:r>
            <a:r>
              <a:rPr lang="ru-RU" dirty="0"/>
              <a:t>) или одного столбца (если он </a:t>
            </a:r>
            <a:r>
              <a:rPr lang="ru-RU" dirty="0" err="1"/>
              <a:t>Vertical</a:t>
            </a:r>
            <a:r>
              <a:rPr lang="ru-RU" dirty="0"/>
              <a:t>). </a:t>
            </a:r>
          </a:p>
          <a:p>
            <a:r>
              <a:rPr lang="ru-RU" b="1" dirty="0" err="1"/>
              <a:t>TableLayout</a:t>
            </a:r>
            <a:r>
              <a:rPr lang="ru-RU" dirty="0"/>
              <a:t> – отображает элементы в виде таблицы, по строкам и столбцам.</a:t>
            </a:r>
          </a:p>
          <a:p>
            <a:r>
              <a:rPr lang="ru-RU" b="1" dirty="0" err="1"/>
              <a:t>RelativeLayout</a:t>
            </a:r>
            <a:r>
              <a:rPr lang="ru-RU" dirty="0"/>
              <a:t> – для каждого элемента настраивается его положение относительно других элементов.</a:t>
            </a:r>
          </a:p>
          <a:p>
            <a:r>
              <a:rPr lang="ru-RU" b="1" dirty="0" err="1"/>
              <a:t>AbsoluteLayout</a:t>
            </a:r>
            <a:r>
              <a:rPr lang="ru-RU" dirty="0"/>
              <a:t> – для каждого элемента указывается явная позиция на экране в системе координат (</a:t>
            </a:r>
            <a:r>
              <a:rPr lang="ru-RU" dirty="0" err="1"/>
              <a:t>x,y</a:t>
            </a:r>
            <a:r>
              <a:rPr lang="ru-RU" dirty="0"/>
              <a:t>), </a:t>
            </a:r>
          </a:p>
        </p:txBody>
      </p:sp>
      <p:pic>
        <p:nvPicPr>
          <p:cNvPr id="22530" name="Picture 2" descr="Picture background"/>
          <p:cNvPicPr>
            <a:picLocks noChangeAspect="1" noChangeArrowheads="1"/>
          </p:cNvPicPr>
          <p:nvPr/>
        </p:nvPicPr>
        <p:blipFill rotWithShape="1">
          <a:blip r:embed="rId4">
            <a:extLst>
              <a:ext uri="{28A0092B-C50C-407E-A947-70E740481C1C}">
                <a14:useLocalDpi xmlns:a14="http://schemas.microsoft.com/office/drawing/2010/main" val="0"/>
              </a:ext>
            </a:extLst>
          </a:blip>
          <a:srcRect l="15609" t="-2370" r="15651" b="2370"/>
          <a:stretch/>
        </p:blipFill>
        <p:spPr bwMode="auto">
          <a:xfrm>
            <a:off x="6929120" y="1796083"/>
            <a:ext cx="4449208" cy="3883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4947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3" name="Прямоугольник 2"/>
          <p:cNvSpPr/>
          <p:nvPr/>
        </p:nvSpPr>
        <p:spPr>
          <a:xfrm>
            <a:off x="3017520" y="2682384"/>
            <a:ext cx="6096000" cy="1107996"/>
          </a:xfrm>
          <a:prstGeom prst="rect">
            <a:avLst/>
          </a:prstGeom>
        </p:spPr>
        <p:txBody>
          <a:bodyPr>
            <a:spAutoFit/>
          </a:bodyPr>
          <a:lstStyle/>
          <a:p>
            <a:pPr algn="ctr"/>
            <a:r>
              <a:rPr lang="ru-RU" sz="6600" b="1" dirty="0" smtClean="0"/>
              <a:t>Спасибо</a:t>
            </a:r>
            <a:endParaRPr lang="ru-RU" sz="6600" b="1" dirty="0"/>
          </a:p>
        </p:txBody>
      </p:sp>
    </p:spTree>
    <p:extLst>
      <p:ext uri="{BB962C8B-B14F-4D97-AF65-F5344CB8AC3E}">
        <p14:creationId xmlns:p14="http://schemas.microsoft.com/office/powerpoint/2010/main" val="2398962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smtClean="0"/>
              <a:t>Особенности графического интерфейса</a:t>
            </a:r>
            <a:endParaRPr lang="ru-RU" sz="3600" dirty="0"/>
          </a:p>
        </p:txBody>
      </p:sp>
      <p:sp>
        <p:nvSpPr>
          <p:cNvPr id="3" name="Прямоугольник 2"/>
          <p:cNvSpPr/>
          <p:nvPr/>
        </p:nvSpPr>
        <p:spPr>
          <a:xfrm>
            <a:off x="471854" y="1356967"/>
            <a:ext cx="6670626" cy="5062924"/>
          </a:xfrm>
          <a:prstGeom prst="rect">
            <a:avLst/>
          </a:prstGeom>
        </p:spPr>
        <p:txBody>
          <a:bodyPr wrap="square">
            <a:spAutoFit/>
          </a:bodyPr>
          <a:lstStyle/>
          <a:p>
            <a:r>
              <a:rPr lang="ru-RU" sz="1900" b="1" dirty="0" smtClean="0"/>
              <a:t>	Ключевыми </a:t>
            </a:r>
            <a:r>
              <a:rPr lang="ru-RU" sz="1900" b="1" dirty="0"/>
              <a:t>особенностями графического интерфейса </a:t>
            </a:r>
            <a:r>
              <a:rPr lang="ru-RU" sz="1900" b="1" dirty="0" err="1"/>
              <a:t>Андроид</a:t>
            </a:r>
            <a:r>
              <a:rPr lang="ru-RU" sz="1900" b="1" dirty="0"/>
              <a:t> являются:</a:t>
            </a:r>
          </a:p>
          <a:p>
            <a:pPr marL="285750" indent="-285750">
              <a:buFont typeface="Arial" panose="020B0604020202020204" pitchFamily="34" charset="0"/>
              <a:buChar char="•"/>
            </a:pPr>
            <a:r>
              <a:rPr lang="ru-RU" sz="1900" b="1" dirty="0" smtClean="0"/>
              <a:t>пиктограммы</a:t>
            </a:r>
            <a:r>
              <a:rPr lang="ru-RU" sz="1900" dirty="0" smtClean="0"/>
              <a:t> </a:t>
            </a:r>
            <a:r>
              <a:rPr lang="ru-RU" sz="1900" dirty="0"/>
              <a:t>(иконки), расположенные на главном экране, дают возможность быстрого доступа к популярным функциям и приложениям. Это позволяет пользователям экономить время и сокращает количество действий для выполнения определенных задач.</a:t>
            </a:r>
          </a:p>
          <a:p>
            <a:pPr marL="285750" indent="-285750">
              <a:buFont typeface="Arial" panose="020B0604020202020204" pitchFamily="34" charset="0"/>
              <a:buChar char="•"/>
            </a:pPr>
            <a:r>
              <a:rPr lang="ru-RU" sz="1900" b="1" dirty="0"/>
              <a:t>выпадающее меню и контекстные мен</a:t>
            </a:r>
            <a:r>
              <a:rPr lang="ru-RU" sz="1900" dirty="0"/>
              <a:t>ю позволяют быстро находить необходимые опции и команды, не заставляя пользователей искать их в длинном списке.</a:t>
            </a:r>
          </a:p>
          <a:p>
            <a:pPr marL="285750" indent="-285750">
              <a:buFont typeface="Arial" panose="020B0604020202020204" pitchFamily="34" charset="0"/>
              <a:buChar char="•"/>
            </a:pPr>
            <a:r>
              <a:rPr lang="ru-RU" sz="1900" b="1" dirty="0"/>
              <a:t>переключение между приложениями </a:t>
            </a:r>
            <a:r>
              <a:rPr lang="ru-RU" sz="1900" dirty="0"/>
              <a:t>стало очень простым благодаря карточкам заданий (также известным как «карточки недавних приложений»), которые позволяют быстро сворачивать и разворачивать приложения без необходимости перезапуска. </a:t>
            </a:r>
          </a:p>
        </p:txBody>
      </p:sp>
      <p:pic>
        <p:nvPicPr>
          <p:cNvPr id="1026" name="Picture 2" descr="https://yastatic.net/naydex/yandex-search/1yJs25f79/e9f527rul/xG6j1VCpxJsPgGeSowyRHWBfSy1DE78XvahGmY-YL_485faUbUHWn2-M2i3b59qvNpj2Weuz3tpW1vWkBOrG-RTL7-WoHQ0ns2yWYmOUDbUQOksFQyO7Q_0F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1826" y="1438247"/>
            <a:ext cx="3717059" cy="22689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backgroun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1826" y="3968700"/>
            <a:ext cx="3717059" cy="218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3183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smtClean="0"/>
              <a:t>Особенности графического интерфейса</a:t>
            </a:r>
            <a:endParaRPr lang="ru-RU" sz="3600" dirty="0"/>
          </a:p>
        </p:txBody>
      </p:sp>
      <p:sp>
        <p:nvSpPr>
          <p:cNvPr id="3" name="Прямоугольник 2"/>
          <p:cNvSpPr/>
          <p:nvPr/>
        </p:nvSpPr>
        <p:spPr>
          <a:xfrm>
            <a:off x="471854" y="1356967"/>
            <a:ext cx="11486466" cy="3770263"/>
          </a:xfrm>
          <a:prstGeom prst="rect">
            <a:avLst/>
          </a:prstGeom>
        </p:spPr>
        <p:txBody>
          <a:bodyPr wrap="square">
            <a:spAutoFit/>
          </a:bodyPr>
          <a:lstStyle/>
          <a:p>
            <a:pPr fontAlgn="base"/>
            <a:r>
              <a:rPr lang="ru-RU" sz="2000" dirty="0" smtClean="0"/>
              <a:t>Плюс ко всему, одной </a:t>
            </a:r>
            <a:r>
              <a:rPr lang="ru-RU" sz="2000" dirty="0"/>
              <a:t>из </a:t>
            </a:r>
            <a:r>
              <a:rPr lang="ru-RU" sz="2000" dirty="0" smtClean="0"/>
              <a:t>особенностей </a:t>
            </a:r>
            <a:r>
              <a:rPr lang="ru-RU" sz="2000" dirty="0"/>
              <a:t>является система уведомлений, которая позволяет пользователям получать важную информацию в реальном времени, не прерывая текущие действия. Уведомления могут отображаться в верхней части экрана, и пользователи могут легко к ним получить доступ, просто проведя пальцем вниз. Это обеспечивает мгновенную информированность о сообщениях, обновлениях и других событиях, повышая общую функциональность устройства.</a:t>
            </a:r>
          </a:p>
          <a:p>
            <a:pPr fontAlgn="base"/>
            <a:r>
              <a:rPr lang="ru-RU" sz="2000" dirty="0"/>
              <a:t>Также стоит упомянуть о гибкости настройки интерфейса. </a:t>
            </a:r>
            <a:r>
              <a:rPr lang="ru-RU" sz="2000" dirty="0" err="1"/>
              <a:t>Android</a:t>
            </a:r>
            <a:r>
              <a:rPr lang="ru-RU" sz="2000" dirty="0"/>
              <a:t> предлагает пользователям возможность персонализировать свои устройства, изменяя оформление главного экрана, добавляя </a:t>
            </a:r>
            <a:r>
              <a:rPr lang="ru-RU" sz="2000" dirty="0" err="1"/>
              <a:t>виджеты</a:t>
            </a:r>
            <a:r>
              <a:rPr lang="ru-RU" sz="2000" dirty="0"/>
              <a:t> и выбирая темы. Пользователи могут адаптировать интерфейс под свои предпочтения, что положительно сказывается на их взаимодействии с устройством.</a:t>
            </a:r>
          </a:p>
          <a:p>
            <a:r>
              <a:rPr lang="ru-RU" sz="2000" dirty="0"/>
              <a:t/>
            </a:r>
            <a:br>
              <a:rPr lang="ru-RU" sz="2000" dirty="0"/>
            </a:br>
            <a:endParaRPr lang="ru-RU" sz="1900" dirty="0"/>
          </a:p>
        </p:txBody>
      </p:sp>
      <p:pic>
        <p:nvPicPr>
          <p:cNvPr id="20482" name="Picture 2" descr="Pictur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1077" y="4569734"/>
            <a:ext cx="3157324" cy="199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050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Конструктор XAML</a:t>
            </a:r>
          </a:p>
        </p:txBody>
      </p:sp>
      <p:sp>
        <p:nvSpPr>
          <p:cNvPr id="1533" name="Google Shape;1533;p39"/>
          <p:cNvSpPr txBox="1">
            <a:spLocks noGrp="1"/>
          </p:cNvSpPr>
          <p:nvPr>
            <p:ph type="subTitle" idx="2"/>
          </p:nvPr>
        </p:nvSpPr>
        <p:spPr>
          <a:xfrm>
            <a:off x="414877" y="1356967"/>
            <a:ext cx="11675523" cy="4475768"/>
          </a:xfrm>
          <a:prstGeom prst="rect">
            <a:avLst/>
          </a:prstGeom>
        </p:spPr>
        <p:txBody>
          <a:bodyPr spcFirstLastPara="1" wrap="square" lIns="121900" tIns="121900" rIns="121900" bIns="121900" anchor="t" anchorCtr="0">
            <a:noAutofit/>
          </a:bodyPr>
          <a:lstStyle/>
          <a:p>
            <a:pPr marL="0" indent="0"/>
            <a:r>
              <a:rPr lang="ru-RU" sz="2200" dirty="0"/>
              <a:t>	</a:t>
            </a:r>
            <a:r>
              <a:rPr lang="ru-RU" sz="2200" dirty="0" smtClean="0"/>
              <a:t>Конструктор </a:t>
            </a:r>
            <a:r>
              <a:rPr lang="ru-RU" sz="2200" dirty="0"/>
              <a:t>XAML в </a:t>
            </a:r>
            <a:r>
              <a:rPr lang="ru-RU" sz="2200" dirty="0" err="1"/>
              <a:t>Visual</a:t>
            </a:r>
            <a:r>
              <a:rPr lang="ru-RU" sz="2200" dirty="0"/>
              <a:t> </a:t>
            </a:r>
            <a:r>
              <a:rPr lang="ru-RU" sz="2200" dirty="0" err="1"/>
              <a:t>Studio</a:t>
            </a:r>
            <a:r>
              <a:rPr lang="ru-RU" sz="2200" dirty="0"/>
              <a:t> и </a:t>
            </a:r>
            <a:r>
              <a:rPr lang="ru-RU" sz="2200" dirty="0" err="1"/>
              <a:t>Blend</a:t>
            </a:r>
            <a:r>
              <a:rPr lang="ru-RU" sz="2200" dirty="0"/>
              <a:t> для </a:t>
            </a:r>
            <a:r>
              <a:rPr lang="ru-RU" sz="2200" dirty="0" err="1"/>
              <a:t>Visual</a:t>
            </a:r>
            <a:r>
              <a:rPr lang="ru-RU" sz="2200" dirty="0"/>
              <a:t> </a:t>
            </a:r>
            <a:r>
              <a:rPr lang="ru-RU" sz="2200" dirty="0" err="1"/>
              <a:t>Studio</a:t>
            </a:r>
            <a:r>
              <a:rPr lang="ru-RU" sz="2200" dirty="0"/>
              <a:t> предоставляет визуальный интерфейс для разработки приложений на основе XAML, таких как WPF и UWP. Вы можете создавать пользовательские интерфейсы для приложений, перетаскивая элементы управления из окна "Панель элементов" (окно "Ресурсы" в </a:t>
            </a:r>
            <a:r>
              <a:rPr lang="ru-RU" sz="2200" dirty="0" err="1"/>
              <a:t>Blend</a:t>
            </a:r>
            <a:r>
              <a:rPr lang="ru-RU" sz="2200" dirty="0"/>
              <a:t> для </a:t>
            </a:r>
            <a:r>
              <a:rPr lang="ru-RU" sz="2200" dirty="0" err="1"/>
              <a:t>Visual</a:t>
            </a:r>
            <a:r>
              <a:rPr lang="ru-RU" sz="2200" dirty="0"/>
              <a:t> </a:t>
            </a:r>
            <a:r>
              <a:rPr lang="ru-RU" sz="2200" dirty="0" err="1"/>
              <a:t>Studio</a:t>
            </a:r>
            <a:r>
              <a:rPr lang="ru-RU" sz="2200" dirty="0"/>
              <a:t>) и задавая свойства в окне "Свойства". Также можно изменить код XAML непосредственно в представлении XAML. </a:t>
            </a:r>
            <a:endParaRPr lang="ru-RU" sz="2200" b="1" dirty="0">
              <a:solidFill>
                <a:schemeClr val="bg2"/>
              </a:solidFill>
            </a:endParaRPr>
          </a:p>
        </p:txBody>
      </p:sp>
      <p:pic>
        <p:nvPicPr>
          <p:cNvPr id="2050"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781" y="3841186"/>
            <a:ext cx="6756437" cy="2856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148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Конструктор XAML</a:t>
            </a:r>
            <a:endParaRPr lang="ru-RU" sz="3600" dirty="0"/>
          </a:p>
        </p:txBody>
      </p:sp>
      <p:sp>
        <p:nvSpPr>
          <p:cNvPr id="1533" name="Google Shape;1533;p39"/>
          <p:cNvSpPr txBox="1">
            <a:spLocks noGrp="1"/>
          </p:cNvSpPr>
          <p:nvPr>
            <p:ph type="subTitle" idx="2"/>
          </p:nvPr>
        </p:nvSpPr>
        <p:spPr>
          <a:xfrm>
            <a:off x="298938" y="1356967"/>
            <a:ext cx="11816861" cy="4475768"/>
          </a:xfrm>
          <a:prstGeom prst="rect">
            <a:avLst/>
          </a:prstGeom>
        </p:spPr>
        <p:txBody>
          <a:bodyPr spcFirstLastPara="1" wrap="square" lIns="121900" tIns="121900" rIns="121900" bIns="121900" anchor="t" anchorCtr="0">
            <a:noAutofit/>
          </a:bodyPr>
          <a:lstStyle/>
          <a:p>
            <a:pPr marL="0" indent="0"/>
            <a:r>
              <a:rPr lang="ru-RU" sz="2200" dirty="0" smtClean="0"/>
              <a:t>	</a:t>
            </a:r>
            <a:r>
              <a:rPr lang="ru-RU" sz="2200" b="1" dirty="0" smtClean="0"/>
              <a:t>Рабочая </a:t>
            </a:r>
            <a:r>
              <a:rPr lang="ru-RU" sz="2200" b="1" dirty="0"/>
              <a:t>область конструктора XAML</a:t>
            </a:r>
            <a:r>
              <a:rPr lang="ru-RU" sz="2200" dirty="0"/>
              <a:t> состоит из нескольких элементов визуального интерфейса. К ним относятся область рисования (визуальная область конструктора), редактор XAML, окно "Структура документа" (окно "Объекты и временная шкала" в </a:t>
            </a:r>
            <a:r>
              <a:rPr lang="ru-RU" sz="2200" dirty="0" err="1"/>
              <a:t>Blend</a:t>
            </a:r>
            <a:r>
              <a:rPr lang="ru-RU" sz="2200" dirty="0"/>
              <a:t> для </a:t>
            </a:r>
            <a:r>
              <a:rPr lang="ru-RU" sz="2200" dirty="0" err="1"/>
              <a:t>Visual</a:t>
            </a:r>
            <a:r>
              <a:rPr lang="ru-RU" sz="2200" dirty="0"/>
              <a:t> </a:t>
            </a:r>
            <a:r>
              <a:rPr lang="ru-RU" sz="2200" dirty="0" err="1"/>
              <a:t>Studio</a:t>
            </a:r>
            <a:r>
              <a:rPr lang="ru-RU" sz="2200" dirty="0"/>
              <a:t>) и окно "Свойства". Чтобы открыть конструктор XAML, щелкните правой кнопкой мыши XAML-файл в обозревателе решений и выберите Конструктор представлений.</a:t>
            </a:r>
          </a:p>
          <a:p>
            <a:pPr marL="0" indent="0"/>
            <a:r>
              <a:rPr lang="ru-RU" sz="2200" dirty="0" smtClean="0"/>
              <a:t>	</a:t>
            </a:r>
            <a:r>
              <a:rPr lang="ru-RU" sz="2200" b="1" dirty="0" smtClean="0"/>
              <a:t>В </a:t>
            </a:r>
            <a:r>
              <a:rPr lang="ru-RU" sz="2200" b="1" dirty="0"/>
              <a:t>конструкторе XAML реализовано представление XAML</a:t>
            </a:r>
            <a:r>
              <a:rPr lang="ru-RU" sz="2200" dirty="0"/>
              <a:t> и синхронизированное представление конструктора для отображения XAML-разметки приложения. Открыв XAML-файл в </a:t>
            </a:r>
            <a:r>
              <a:rPr lang="ru-RU" sz="2200" dirty="0" err="1"/>
              <a:t>Visual</a:t>
            </a:r>
            <a:r>
              <a:rPr lang="ru-RU" sz="2200" dirty="0"/>
              <a:t> </a:t>
            </a:r>
            <a:r>
              <a:rPr lang="ru-RU" sz="2200" dirty="0" err="1"/>
              <a:t>Studio</a:t>
            </a:r>
            <a:r>
              <a:rPr lang="ru-RU" sz="2200" dirty="0"/>
              <a:t> или в </a:t>
            </a:r>
            <a:r>
              <a:rPr lang="ru-RU" sz="2200" dirty="0" err="1"/>
              <a:t>Blend</a:t>
            </a:r>
            <a:r>
              <a:rPr lang="ru-RU" sz="2200" dirty="0"/>
              <a:t> для </a:t>
            </a:r>
            <a:r>
              <a:rPr lang="ru-RU" sz="2200" dirty="0" err="1"/>
              <a:t>Visual</a:t>
            </a:r>
            <a:r>
              <a:rPr lang="ru-RU" sz="2200" dirty="0"/>
              <a:t> </a:t>
            </a:r>
            <a:r>
              <a:rPr lang="ru-RU" sz="2200" dirty="0" err="1"/>
              <a:t>Studio</a:t>
            </a:r>
            <a:r>
              <a:rPr lang="ru-RU" sz="2200" dirty="0"/>
              <a:t>, можно переключаться между представлением конструктора и представлением XAML с помощью вкладок Конструктор и XAML.</a:t>
            </a:r>
            <a:endParaRPr lang="ru-RU" sz="2200" b="1" dirty="0">
              <a:solidFill>
                <a:schemeClr val="bg2"/>
              </a:solidFill>
            </a:endParaRPr>
          </a:p>
        </p:txBody>
      </p:sp>
    </p:spTree>
    <p:extLst>
      <p:ext uri="{BB962C8B-B14F-4D97-AF65-F5344CB8AC3E}">
        <p14:creationId xmlns:p14="http://schemas.microsoft.com/office/powerpoint/2010/main" val="1109757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a:t>Конструктор XAML</a:t>
            </a:r>
            <a:endParaRPr lang="ru-RU" sz="3600" dirty="0"/>
          </a:p>
        </p:txBody>
      </p:sp>
      <p:sp>
        <p:nvSpPr>
          <p:cNvPr id="1533" name="Google Shape;1533;p39"/>
          <p:cNvSpPr txBox="1">
            <a:spLocks noGrp="1"/>
          </p:cNvSpPr>
          <p:nvPr>
            <p:ph type="subTitle" idx="2"/>
          </p:nvPr>
        </p:nvSpPr>
        <p:spPr>
          <a:xfrm>
            <a:off x="298938" y="1356967"/>
            <a:ext cx="11816861" cy="4475768"/>
          </a:xfrm>
          <a:prstGeom prst="rect">
            <a:avLst/>
          </a:prstGeom>
        </p:spPr>
        <p:txBody>
          <a:bodyPr spcFirstLastPara="1" wrap="square" lIns="121900" tIns="121900" rIns="121900" bIns="121900" anchor="t" anchorCtr="0">
            <a:noAutofit/>
          </a:bodyPr>
          <a:lstStyle/>
          <a:p>
            <a:pPr marL="0" indent="0"/>
            <a:r>
              <a:rPr lang="ru-RU" sz="2200" dirty="0" smtClean="0"/>
              <a:t>	Пользователи </a:t>
            </a:r>
            <a:r>
              <a:rPr lang="ru-RU" sz="2200" dirty="0"/>
              <a:t>могут изменять такие характеристики, как размеры, цвет, шрифт, анимации и другие визуальные свойства, не прибегая к ручному редактированию кода. Это взаимодействие между визуальной средой и стилями кодирования способствует более эффективному процессу разработки, позволяя разработчикам сосредоточиться на функциональности приложения, а не на технических деталях работы с вёрсткой.</a:t>
            </a:r>
          </a:p>
          <a:p>
            <a:pPr marL="0" indent="0"/>
            <a:endParaRPr lang="ru-RU" sz="2200" dirty="0"/>
          </a:p>
          <a:p>
            <a:pPr marL="0" indent="0"/>
            <a:r>
              <a:rPr lang="ru-RU" sz="2200" dirty="0" smtClean="0"/>
              <a:t>	</a:t>
            </a:r>
            <a:r>
              <a:rPr lang="ru-RU" sz="2200" b="1" dirty="0" smtClean="0"/>
              <a:t>Кроме того, возможность быстрого переключения между представлениями конструктора и XAML предоставляет гибкость для разработчиков с разным уровнем подготовки. </a:t>
            </a:r>
            <a:r>
              <a:rPr lang="ru-RU" sz="2400" dirty="0"/>
              <a:t>Такой подход способствует изучению и лучшему пониманию XAML, одновременно позволяя разработчикам создавать более сложные интерфейсы</a:t>
            </a:r>
            <a:endParaRPr lang="ru-RU" sz="2200" b="1" dirty="0">
              <a:solidFill>
                <a:schemeClr val="bg2"/>
              </a:solidFill>
            </a:endParaRPr>
          </a:p>
        </p:txBody>
      </p:sp>
    </p:spTree>
    <p:extLst>
      <p:ext uri="{BB962C8B-B14F-4D97-AF65-F5344CB8AC3E}">
        <p14:creationId xmlns:p14="http://schemas.microsoft.com/office/powerpoint/2010/main" val="3783848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39"/>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3600" dirty="0" smtClean="0"/>
              <a:t>Область </a:t>
            </a:r>
            <a:r>
              <a:rPr lang="ru-RU" sz="3600" dirty="0"/>
              <a:t>рисования</a:t>
            </a:r>
            <a:endParaRPr lang="ru-RU" sz="3600" dirty="0"/>
          </a:p>
        </p:txBody>
      </p:sp>
      <p:sp>
        <p:nvSpPr>
          <p:cNvPr id="1533" name="Google Shape;1533;p39"/>
          <p:cNvSpPr txBox="1">
            <a:spLocks noGrp="1"/>
          </p:cNvSpPr>
          <p:nvPr>
            <p:ph type="subTitle" idx="2"/>
          </p:nvPr>
        </p:nvSpPr>
        <p:spPr>
          <a:xfrm>
            <a:off x="414877" y="1356967"/>
            <a:ext cx="11533869" cy="4475768"/>
          </a:xfrm>
          <a:prstGeom prst="rect">
            <a:avLst/>
          </a:prstGeom>
        </p:spPr>
        <p:txBody>
          <a:bodyPr spcFirstLastPara="1" wrap="square" lIns="121900" tIns="121900" rIns="121900" bIns="121900" anchor="t" anchorCtr="0">
            <a:noAutofit/>
          </a:bodyPr>
          <a:lstStyle/>
          <a:p>
            <a:pPr marL="0" indent="0"/>
            <a:r>
              <a:rPr lang="ru-RU" sz="2000" dirty="0" smtClean="0"/>
              <a:t>	Вы </a:t>
            </a:r>
            <a:r>
              <a:rPr lang="ru-RU" sz="2000" dirty="0"/>
              <a:t>можете использовать </a:t>
            </a:r>
            <a:r>
              <a:rPr lang="ru-RU" sz="2000" dirty="0" smtClean="0"/>
              <a:t>кнопку</a:t>
            </a:r>
          </a:p>
          <a:p>
            <a:pPr marL="0" indent="0"/>
            <a:r>
              <a:rPr lang="ru-RU" sz="2000" dirty="0" smtClean="0"/>
              <a:t>	"Переключить </a:t>
            </a:r>
            <a:r>
              <a:rPr lang="ru-RU" sz="2000" dirty="0"/>
              <a:t>области" для переключения окна, которое отображается сверху: панель инструментов или редактор XAML. </a:t>
            </a:r>
          </a:p>
          <a:p>
            <a:pPr marL="0" indent="0"/>
            <a:r>
              <a:rPr lang="ru-RU" sz="2000" dirty="0"/>
              <a:t>В режиме конструктора окно, содержащее область рисования, является активным окном, которое можно использовать в качестве основной рабочей области. С его помощью можно визуально создавать страницы приложения, добавляя, рисуя или изменяя элементы. Дополнительные сведения см. в статье Работа с элементами в Конструкторе XAML. </a:t>
            </a:r>
            <a:r>
              <a:rPr lang="ru-RU" sz="2000" dirty="0"/>
              <a:t>На этом рисунке показана область рисования в режиме конструктора</a:t>
            </a:r>
            <a:r>
              <a:rPr lang="ru-RU" sz="2000" dirty="0" smtClean="0"/>
              <a:t>.</a:t>
            </a:r>
          </a:p>
          <a:p>
            <a:pPr marL="0" indent="0"/>
            <a:endParaRPr lang="ru-RU" sz="2000" dirty="0"/>
          </a:p>
          <a:p>
            <a:pPr marL="0" indent="0"/>
            <a:endParaRPr lang="ru-RU"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161" y="1484097"/>
            <a:ext cx="2339375" cy="34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9265" y="4376125"/>
            <a:ext cx="4222750" cy="232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0557939"/>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roduction to Coding Workshop by Slidesgo">
  <a:themeElements>
    <a:clrScheme name="Simple Light">
      <a:dk1>
        <a:srgbClr val="1D1D1D"/>
      </a:dk1>
      <a:lt1>
        <a:srgbClr val="F5F8FF"/>
      </a:lt1>
      <a:dk2>
        <a:srgbClr val="0C0A9E"/>
      </a:dk2>
      <a:lt2>
        <a:srgbClr val="EB9109"/>
      </a:lt2>
      <a:accent1>
        <a:srgbClr val="8208D5"/>
      </a:accent1>
      <a:accent2>
        <a:srgbClr val="BFBEF7"/>
      </a:accent2>
      <a:accent3>
        <a:srgbClr val="FFFFFF"/>
      </a:accent3>
      <a:accent4>
        <a:srgbClr val="FFFFFF"/>
      </a:accent4>
      <a:accent5>
        <a:srgbClr val="FFFFFF"/>
      </a:accent5>
      <a:accent6>
        <a:srgbClr val="FFFFFF"/>
      </a:accent6>
      <a:hlink>
        <a:srgbClr val="1D1D1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492</TotalTime>
  <Words>572</Words>
  <Application>Microsoft Office PowerPoint</Application>
  <PresentationFormat>Широкоэкранный</PresentationFormat>
  <Paragraphs>237</Paragraphs>
  <Slides>39</Slides>
  <Notes>39</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39</vt:i4>
      </vt:variant>
    </vt:vector>
  </HeadingPairs>
  <TitlesOfParts>
    <vt:vector size="46" baseType="lpstr">
      <vt:lpstr>Arial</vt:lpstr>
      <vt:lpstr>Calibri</vt:lpstr>
      <vt:lpstr>Consolas</vt:lpstr>
      <vt:lpstr>IBM Plex Mono</vt:lpstr>
      <vt:lpstr>Poppins</vt:lpstr>
      <vt:lpstr>Times New Roman</vt:lpstr>
      <vt:lpstr>Introduction to Coding Workshop by Slidesgo</vt:lpstr>
      <vt:lpstr>Графический интерфейс приложения.  Создание графического интерфейса XAML. </vt:lpstr>
      <vt:lpstr>Графический интерфейс</vt:lpstr>
      <vt:lpstr>Графический интерфейс</vt:lpstr>
      <vt:lpstr>Особенности графического интерфейса</vt:lpstr>
      <vt:lpstr>Особенности графического интерфейса</vt:lpstr>
      <vt:lpstr>Конструктор XAML</vt:lpstr>
      <vt:lpstr>Конструктор XAML</vt:lpstr>
      <vt:lpstr>Конструктор XAML</vt:lpstr>
      <vt:lpstr>Область рисования</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Функции</vt:lpstr>
      <vt:lpstr>Визуальный дизайн интерфейсов </vt:lpstr>
      <vt:lpstr>Графические дизайнеры</vt:lpstr>
      <vt:lpstr>Визуальный дизайн интерфейсов </vt:lpstr>
      <vt:lpstr>Визуальный дизайн интерфейсов </vt:lpstr>
      <vt:lpstr>UI</vt:lpstr>
      <vt:lpstr>UI</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Функции и подпрограммы</dc:title>
  <dc:creator>Учетная запись Майкрософт</dc:creator>
  <cp:lastModifiedBy>Учетная запись Майкрософт</cp:lastModifiedBy>
  <cp:revision>30</cp:revision>
  <dcterms:created xsi:type="dcterms:W3CDTF">2024-10-11T22:45:32Z</dcterms:created>
  <dcterms:modified xsi:type="dcterms:W3CDTF">2025-01-21T04:04:19Z</dcterms:modified>
</cp:coreProperties>
</file>